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F3064-B658-0743-97DA-6D972C1BAA75}" v="17" dt="2020-12-22T10:01:32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/>
    <p:restoredTop sz="96190"/>
  </p:normalViewPr>
  <p:slideViewPr>
    <p:cSldViewPr snapToGrid="0" snapToObjects="1">
      <p:cViewPr varScale="1">
        <p:scale>
          <a:sx n="79" d="100"/>
          <a:sy n="79" d="100"/>
        </p:scale>
        <p:origin x="3160" y="20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387F3064-B658-0743-97DA-6D972C1BAA75}"/>
    <pc:docChg chg="undo custSel modSld">
      <pc:chgData name="Axel Maille" userId="065ad68c099279a8" providerId="LiveId" clId="{387F3064-B658-0743-97DA-6D972C1BAA75}" dt="2020-12-22T10:07:55.477" v="252" actId="20577"/>
      <pc:docMkLst>
        <pc:docMk/>
      </pc:docMkLst>
      <pc:sldChg chg="modSp mod">
        <pc:chgData name="Axel Maille" userId="065ad68c099279a8" providerId="LiveId" clId="{387F3064-B658-0743-97DA-6D972C1BAA75}" dt="2020-12-22T10:07:55.477" v="252" actId="20577"/>
        <pc:sldMkLst>
          <pc:docMk/>
          <pc:sldMk cId="2451769846" sldId="256"/>
        </pc:sldMkLst>
        <pc:spChg chg="mod">
          <ac:chgData name="Axel Maille" userId="065ad68c099279a8" providerId="LiveId" clId="{387F3064-B658-0743-97DA-6D972C1BAA75}" dt="2020-12-22T09:59:05.744" v="85" actId="20577"/>
          <ac:spMkLst>
            <pc:docMk/>
            <pc:sldMk cId="2451769846" sldId="256"/>
            <ac:spMk id="112" creationId="{8BB277D3-6F45-654B-BD1D-753B4C98E309}"/>
          </ac:spMkLst>
        </pc:spChg>
        <pc:spChg chg="mod">
          <ac:chgData name="Axel Maille" userId="065ad68c099279a8" providerId="LiveId" clId="{387F3064-B658-0743-97DA-6D972C1BAA75}" dt="2020-12-22T09:58:40.155" v="70" actId="20577"/>
          <ac:spMkLst>
            <pc:docMk/>
            <pc:sldMk cId="2451769846" sldId="256"/>
            <ac:spMk id="123" creationId="{13F7BA12-9DF1-114D-9419-5B236A37502C}"/>
          </ac:spMkLst>
        </pc:spChg>
        <pc:spChg chg="mod">
          <ac:chgData name="Axel Maille" userId="065ad68c099279a8" providerId="LiveId" clId="{387F3064-B658-0743-97DA-6D972C1BAA75}" dt="2020-12-22T09:56:39.232" v="19" actId="20577"/>
          <ac:spMkLst>
            <pc:docMk/>
            <pc:sldMk cId="2451769846" sldId="256"/>
            <ac:spMk id="124" creationId="{658250C9-F0E8-6647-9DC9-D69BC5D2900E}"/>
          </ac:spMkLst>
        </pc:spChg>
        <pc:spChg chg="mod">
          <ac:chgData name="Axel Maille" userId="065ad68c099279a8" providerId="LiveId" clId="{387F3064-B658-0743-97DA-6D972C1BAA75}" dt="2020-12-22T09:58:05.416" v="58" actId="108"/>
          <ac:spMkLst>
            <pc:docMk/>
            <pc:sldMk cId="2451769846" sldId="256"/>
            <ac:spMk id="132" creationId="{43DAA42C-3E5F-EB4B-99B8-435B86E6A1E9}"/>
          </ac:spMkLst>
        </pc:spChg>
        <pc:spChg chg="mod">
          <ac:chgData name="Axel Maille" userId="065ad68c099279a8" providerId="LiveId" clId="{387F3064-B658-0743-97DA-6D972C1BAA75}" dt="2020-12-22T09:58:55.623" v="78" actId="20577"/>
          <ac:spMkLst>
            <pc:docMk/>
            <pc:sldMk cId="2451769846" sldId="256"/>
            <ac:spMk id="133" creationId="{7401D810-B335-BC4D-8F3F-361BF0FAD516}"/>
          </ac:spMkLst>
        </pc:spChg>
        <pc:spChg chg="mod">
          <ac:chgData name="Axel Maille" userId="065ad68c099279a8" providerId="LiveId" clId="{387F3064-B658-0743-97DA-6D972C1BAA75}" dt="2020-12-22T09:59:15.573" v="94" actId="20577"/>
          <ac:spMkLst>
            <pc:docMk/>
            <pc:sldMk cId="2451769846" sldId="256"/>
            <ac:spMk id="203" creationId="{1805B107-5C21-7F4A-80C5-EC56C5E607CD}"/>
          </ac:spMkLst>
        </pc:spChg>
        <pc:spChg chg="mod">
          <ac:chgData name="Axel Maille" userId="065ad68c099279a8" providerId="LiveId" clId="{387F3064-B658-0743-97DA-6D972C1BAA75}" dt="2020-12-22T10:01:06.416" v="129" actId="14100"/>
          <ac:spMkLst>
            <pc:docMk/>
            <pc:sldMk cId="2451769846" sldId="256"/>
            <ac:spMk id="209" creationId="{F271E9BC-7DB4-B14B-BAB3-90FB19CD2A25}"/>
          </ac:spMkLst>
        </pc:spChg>
        <pc:spChg chg="mod">
          <ac:chgData name="Axel Maille" userId="065ad68c099279a8" providerId="LiveId" clId="{387F3064-B658-0743-97DA-6D972C1BAA75}" dt="2020-12-22T09:59:32.060" v="122" actId="20577"/>
          <ac:spMkLst>
            <pc:docMk/>
            <pc:sldMk cId="2451769846" sldId="256"/>
            <ac:spMk id="210" creationId="{5BCD9134-3821-C54B-9AAA-D80ACD5FB8FF}"/>
          </ac:spMkLst>
        </pc:spChg>
        <pc:spChg chg="mod">
          <ac:chgData name="Axel Maille" userId="065ad68c099279a8" providerId="LiveId" clId="{387F3064-B658-0743-97DA-6D972C1BAA75}" dt="2020-12-22T10:01:32.359" v="139"/>
          <ac:spMkLst>
            <pc:docMk/>
            <pc:sldMk cId="2451769846" sldId="256"/>
            <ac:spMk id="211" creationId="{6418BE53-8059-F449-A2D3-9548EDE81B0E}"/>
          </ac:spMkLst>
        </pc:spChg>
        <pc:spChg chg="mod">
          <ac:chgData name="Axel Maille" userId="065ad68c099279a8" providerId="LiveId" clId="{387F3064-B658-0743-97DA-6D972C1BAA75}" dt="2020-12-22T10:07:55.477" v="252" actId="20577"/>
          <ac:spMkLst>
            <pc:docMk/>
            <pc:sldMk cId="2451769846" sldId="256"/>
            <ac:spMk id="212" creationId="{E3B846BD-5BC4-6646-8B3A-00DF77CA3D72}"/>
          </ac:spMkLst>
        </pc:spChg>
        <pc:graphicFrameChg chg="modGraphic">
          <ac:chgData name="Axel Maille" userId="065ad68c099279a8" providerId="LiveId" clId="{387F3064-B658-0743-97DA-6D972C1BAA75}" dt="2020-12-22T10:06:06.225" v="231" actId="20577"/>
          <ac:graphicFrameMkLst>
            <pc:docMk/>
            <pc:sldMk cId="2451769846" sldId="256"/>
            <ac:graphicFrameMk id="214" creationId="{31F603CB-1F57-D04A-8E15-E44892A084EA}"/>
          </ac:graphicFrameMkLst>
        </pc:graphicFrameChg>
        <pc:graphicFrameChg chg="modGraphic">
          <ac:chgData name="Axel Maille" userId="065ad68c099279a8" providerId="LiveId" clId="{387F3064-B658-0743-97DA-6D972C1BAA75}" dt="2020-12-22T10:04:43.427" v="186" actId="20577"/>
          <ac:graphicFrameMkLst>
            <pc:docMk/>
            <pc:sldMk cId="2451769846" sldId="256"/>
            <ac:graphicFrameMk id="239" creationId="{2B6F8CE6-894C-9A44-BCA7-D00306B11014}"/>
          </ac:graphicFrameMkLst>
        </pc:graphicFrameChg>
        <pc:graphicFrameChg chg="modGraphic">
          <ac:chgData name="Axel Maille" userId="065ad68c099279a8" providerId="LiveId" clId="{387F3064-B658-0743-97DA-6D972C1BAA75}" dt="2020-12-22T10:05:31.539" v="195" actId="20577"/>
          <ac:graphicFrameMkLst>
            <pc:docMk/>
            <pc:sldMk cId="2451769846" sldId="256"/>
            <ac:graphicFrameMk id="258" creationId="{5723B540-C9C5-9748-BBC4-4C31BE8529A9}"/>
          </ac:graphicFrameMkLst>
        </pc:graphicFrameChg>
      </pc:sldChg>
    </pc:docChg>
  </pc:docChgLst>
  <pc:docChgLst>
    <pc:chgData name="Axel Maille" userId="065ad68c099279a8" providerId="LiveId" clId="{08DFF6E1-4B7B-4940-B236-85EEF840DE0B}"/>
    <pc:docChg chg="modSld">
      <pc:chgData name="Axel Maille" userId="065ad68c099279a8" providerId="LiveId" clId="{08DFF6E1-4B7B-4940-B236-85EEF840DE0B}" dt="2020-10-01T22:21:05.973" v="20"/>
      <pc:docMkLst>
        <pc:docMk/>
      </pc:docMkLst>
      <pc:sldChg chg="modSp mod">
        <pc:chgData name="Axel Maille" userId="065ad68c099279a8" providerId="LiveId" clId="{08DFF6E1-4B7B-4940-B236-85EEF840DE0B}" dt="2020-10-01T22:21:05.973" v="20"/>
        <pc:sldMkLst>
          <pc:docMk/>
          <pc:sldMk cId="2451769846" sldId="256"/>
        </pc:sldMkLst>
        <pc:spChg chg="mod">
          <ac:chgData name="Axel Maille" userId="065ad68c099279a8" providerId="LiveId" clId="{08DFF6E1-4B7B-4940-B236-85EEF840DE0B}" dt="2020-10-01T22:20:40.332" v="19"/>
          <ac:spMkLst>
            <pc:docMk/>
            <pc:sldMk cId="2451769846" sldId="256"/>
            <ac:spMk id="124" creationId="{658250C9-F0E8-6647-9DC9-D69BC5D2900E}"/>
          </ac:spMkLst>
        </pc:spChg>
        <pc:spChg chg="mod">
          <ac:chgData name="Axel Maille" userId="065ad68c099279a8" providerId="LiveId" clId="{08DFF6E1-4B7B-4940-B236-85EEF840DE0B}" dt="2020-10-01T22:21:05.973" v="20"/>
          <ac:spMkLst>
            <pc:docMk/>
            <pc:sldMk cId="2451769846" sldId="256"/>
            <ac:spMk id="133" creationId="{7401D810-B335-BC4D-8F3F-361BF0FAD516}"/>
          </ac:spMkLst>
        </pc:spChg>
        <pc:spChg chg="mod">
          <ac:chgData name="Axel Maille" userId="065ad68c099279a8" providerId="LiveId" clId="{08DFF6E1-4B7B-4940-B236-85EEF840DE0B}" dt="2020-10-01T22:20:04.892" v="6" actId="20577"/>
          <ac:spMkLst>
            <pc:docMk/>
            <pc:sldMk cId="2451769846" sldId="256"/>
            <ac:spMk id="210" creationId="{5BCD9134-3821-C54B-9AAA-D80ACD5FB8FF}"/>
          </ac:spMkLst>
        </pc:spChg>
        <pc:spChg chg="mod">
          <ac:chgData name="Axel Maille" userId="065ad68c099279a8" providerId="LiveId" clId="{08DFF6E1-4B7B-4940-B236-85EEF840DE0B}" dt="2020-10-01T22:20:28.641" v="17" actId="1037"/>
          <ac:spMkLst>
            <pc:docMk/>
            <pc:sldMk cId="2451769846" sldId="256"/>
            <ac:spMk id="212" creationId="{E3B846BD-5BC4-6646-8B3A-00DF77CA3D72}"/>
          </ac:spMkLst>
        </pc:spChg>
      </pc:sldChg>
    </pc:docChg>
  </pc:docChgLst>
  <pc:docChgLst>
    <pc:chgData name="Axel Maille" userId="065ad68c099279a8" providerId="LiveId" clId="{0F12B181-B6D4-6C4B-96A9-6E82C775D652}"/>
    <pc:docChg chg="undo custSel modSld">
      <pc:chgData name="Axel Maille" userId="065ad68c099279a8" providerId="LiveId" clId="{0F12B181-B6D4-6C4B-96A9-6E82C775D652}" dt="2020-08-28T12:49:41.063" v="138" actId="1076"/>
      <pc:docMkLst>
        <pc:docMk/>
      </pc:docMkLst>
      <pc:sldChg chg="modSp mod">
        <pc:chgData name="Axel Maille" userId="065ad68c099279a8" providerId="LiveId" clId="{0F12B181-B6D4-6C4B-96A9-6E82C775D652}" dt="2020-08-28T12:49:41.063" v="138" actId="1076"/>
        <pc:sldMkLst>
          <pc:docMk/>
          <pc:sldMk cId="2451769846" sldId="256"/>
        </pc:sldMkLst>
        <pc:spChg chg="mod">
          <ac:chgData name="Axel Maille" userId="065ad68c099279a8" providerId="LiveId" clId="{0F12B181-B6D4-6C4B-96A9-6E82C775D652}" dt="2020-08-28T12:41:51.753" v="10" actId="20577"/>
          <ac:spMkLst>
            <pc:docMk/>
            <pc:sldMk cId="2451769846" sldId="256"/>
            <ac:spMk id="113" creationId="{E6B146BB-7FBA-EC49-BEB1-B6086E3ADFAD}"/>
          </ac:spMkLst>
        </pc:spChg>
        <pc:spChg chg="mod">
          <ac:chgData name="Axel Maille" userId="065ad68c099279a8" providerId="LiveId" clId="{0F12B181-B6D4-6C4B-96A9-6E82C775D652}" dt="2020-08-28T12:44:04.487" v="70" actId="20577"/>
          <ac:spMkLst>
            <pc:docMk/>
            <pc:sldMk cId="2451769846" sldId="256"/>
            <ac:spMk id="123" creationId="{13F7BA12-9DF1-114D-9419-5B236A37502C}"/>
          </ac:spMkLst>
        </pc:spChg>
        <pc:spChg chg="mod">
          <ac:chgData name="Axel Maille" userId="065ad68c099279a8" providerId="LiveId" clId="{0F12B181-B6D4-6C4B-96A9-6E82C775D652}" dt="2020-08-28T12:43:30.111" v="18" actId="108"/>
          <ac:spMkLst>
            <pc:docMk/>
            <pc:sldMk cId="2451769846" sldId="256"/>
            <ac:spMk id="124" creationId="{658250C9-F0E8-6647-9DC9-D69BC5D2900E}"/>
          </ac:spMkLst>
        </pc:spChg>
        <pc:spChg chg="mod">
          <ac:chgData name="Axel Maille" userId="065ad68c099279a8" providerId="LiveId" clId="{0F12B181-B6D4-6C4B-96A9-6E82C775D652}" dt="2020-08-28T12:43:14.803" v="15" actId="255"/>
          <ac:spMkLst>
            <pc:docMk/>
            <pc:sldMk cId="2451769846" sldId="256"/>
            <ac:spMk id="132" creationId="{43DAA42C-3E5F-EB4B-99B8-435B86E6A1E9}"/>
          </ac:spMkLst>
        </pc:spChg>
        <pc:spChg chg="mod">
          <ac:chgData name="Axel Maille" userId="065ad68c099279a8" providerId="LiveId" clId="{0F12B181-B6D4-6C4B-96A9-6E82C775D652}" dt="2020-08-28T12:43:37.735" v="20" actId="207"/>
          <ac:spMkLst>
            <pc:docMk/>
            <pc:sldMk cId="2451769846" sldId="256"/>
            <ac:spMk id="133" creationId="{7401D810-B335-BC4D-8F3F-361BF0FAD516}"/>
          </ac:spMkLst>
        </pc:spChg>
        <pc:spChg chg="mod">
          <ac:chgData name="Axel Maille" userId="065ad68c099279a8" providerId="LiveId" clId="{0F12B181-B6D4-6C4B-96A9-6E82C775D652}" dt="2020-08-28T12:49:41.063" v="138" actId="1076"/>
          <ac:spMkLst>
            <pc:docMk/>
            <pc:sldMk cId="2451769846" sldId="256"/>
            <ac:spMk id="203" creationId="{1805B107-5C21-7F4A-80C5-EC56C5E607CD}"/>
          </ac:spMkLst>
        </pc:spChg>
        <pc:spChg chg="mod">
          <ac:chgData name="Axel Maille" userId="065ad68c099279a8" providerId="LiveId" clId="{0F12B181-B6D4-6C4B-96A9-6E82C775D652}" dt="2020-08-28T12:48:03.263" v="137" actId="1076"/>
          <ac:spMkLst>
            <pc:docMk/>
            <pc:sldMk cId="2451769846" sldId="256"/>
            <ac:spMk id="209" creationId="{F271E9BC-7DB4-B14B-BAB3-90FB19CD2A25}"/>
          </ac:spMkLst>
        </pc:spChg>
        <pc:spChg chg="mod">
          <ac:chgData name="Axel Maille" userId="065ad68c099279a8" providerId="LiveId" clId="{0F12B181-B6D4-6C4B-96A9-6E82C775D652}" dt="2020-08-28T12:45:23.048" v="92" actId="1076"/>
          <ac:spMkLst>
            <pc:docMk/>
            <pc:sldMk cId="2451769846" sldId="256"/>
            <ac:spMk id="210" creationId="{5BCD9134-3821-C54B-9AAA-D80ACD5FB8FF}"/>
          </ac:spMkLst>
        </pc:spChg>
        <pc:spChg chg="mod">
          <ac:chgData name="Axel Maille" userId="065ad68c099279a8" providerId="LiveId" clId="{0F12B181-B6D4-6C4B-96A9-6E82C775D652}" dt="2020-08-28T12:45:49.197" v="108"/>
          <ac:spMkLst>
            <pc:docMk/>
            <pc:sldMk cId="2451769846" sldId="256"/>
            <ac:spMk id="211" creationId="{6418BE53-8059-F449-A2D3-9548EDE81B0E}"/>
          </ac:spMkLst>
        </pc:spChg>
        <pc:spChg chg="mod">
          <ac:chgData name="Axel Maille" userId="065ad68c099279a8" providerId="LiveId" clId="{0F12B181-B6D4-6C4B-96A9-6E82C775D652}" dt="2020-08-28T12:45:29.315" v="94" actId="1076"/>
          <ac:spMkLst>
            <pc:docMk/>
            <pc:sldMk cId="2451769846" sldId="256"/>
            <ac:spMk id="212" creationId="{E3B846BD-5BC4-6646-8B3A-00DF77CA3D7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5" creationId="{48D5DE5D-D8D6-3C48-B9E3-0493B2E42BA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6" creationId="{C3716CB6-60E4-AE44-8F1A-3659FDD50CF7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7" creationId="{FE3D9AD7-886A-834C-9684-2E121CA07971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18" creationId="{B42E223E-2119-1441-8B18-340D9BDC22F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0" creationId="{8AA225EC-79A2-854E-A103-52E384D1005D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1" creationId="{BDC3C246-D3C3-9740-AD60-248E1223C6B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2" creationId="{64BF7D42-4623-6E42-A046-617D1D6495DF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3" creationId="{48343FC4-B812-4642-886B-D377A2344E2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4" creationId="{19F4063B-27A7-F740-8955-7F45A02B588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5" creationId="{B56B8AE9-D844-5642-B1A9-7BA9FA966F7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6" creationId="{591225BC-0437-4F41-B0DB-F7C78C392B3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8" creationId="{89DD55B5-14F0-E044-B87E-7416ECCC97C1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29" creationId="{40D86904-B878-F848-953F-5066FA0487F6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0" creationId="{749182C5-9DC4-2840-A342-1FCD1E85E23F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1" creationId="{AAB9ADAB-8E6D-8546-A5E1-A180F14B05A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2" creationId="{6CACE95D-4871-C744-9363-C86314B6787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3" creationId="{F6D7889C-D4C1-4246-A20E-9DBD583DD3E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4" creationId="{1FB1F721-EA97-4749-AEA3-7465A9B97C2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6" creationId="{5A9CEE12-9F0D-104E-BEE0-135A7D25507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7" creationId="{843BD8E6-26C9-0242-B5D8-661BD789599F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38" creationId="{325D838D-2880-5E4E-8865-A45A5024C52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0" creationId="{CD143F77-DC64-B345-9F3B-61DA55489924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1" creationId="{1106C683-8587-0A49-86A5-0F2F69A2991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2" creationId="{ED4637A3-DEA6-634A-A058-6C8010AF887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3" creationId="{6611D233-9D91-F84F-9731-A9F6042DBD74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4" creationId="{7AE37F11-6ABB-E944-B4CE-B3F45E7927C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5" creationId="{558A2FB7-9E3C-AD45-ACC0-AE3F47741DE7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6" creationId="{A12E1319-436F-F44C-87D7-94D3ABCEFD51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7" creationId="{18377CB6-D181-BD4C-869A-584DF889FD86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8" creationId="{E5B08E47-038E-A141-AB52-19E7D4E91BB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49" creationId="{FEC83708-89BB-D24E-9A07-7D94BB911D0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0" creationId="{3D061E9F-59F7-4A4A-B2DC-2520B648FD8E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1" creationId="{1771902D-F1B1-C140-B38B-162480FFD31D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2" creationId="{C280B225-10DB-7949-99F9-2746D9F561B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3" creationId="{EFCD5EBB-6DE0-BE43-B230-94B5132E0BC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4" creationId="{AE895092-7F26-B04C-B872-CDAB2637451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5" creationId="{949CC8E7-D6D6-864C-B8F4-E0ADF1845708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6" creationId="{AE81ED50-6A2C-4D4D-A49A-407E81412FB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7" creationId="{6ABECB36-B94C-AE4D-8EC2-C525AD02BA0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59" creationId="{44BF2201-CE29-B644-9C09-8A85FA0D1C7D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0" creationId="{2C51B475-8BAF-4048-AB1F-2C1E5FBF1EC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1" creationId="{7B5DC962-882F-7840-9141-359FC654D3D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2" creationId="{6EF66B54-B436-0842-B632-FA315BC44230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3" creationId="{C5066465-520B-994E-B58E-EA5EB9D5A1D6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4" creationId="{AB0D00A8-8167-8D4C-924B-D6327F04C7C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5" creationId="{32E36F75-66DE-BD43-ACE2-D6906C8D292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6" creationId="{C03D4FC2-B7A7-BD4C-A583-1CDE0C8BE30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7" creationId="{E2BF68A6-FD18-C843-9392-50A177EEB91A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8" creationId="{43EB97E9-9CC4-CE4B-BF0E-872367F5BB6C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69" creationId="{74282D1F-E513-D34C-BB22-7D7C5309675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0" creationId="{C5FC4FAC-4AD9-4741-9411-7A7F33A13B02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1" creationId="{BFDF1DF4-0CAA-244D-B72D-29FE303FA24B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2" creationId="{3DD724D1-B258-2140-9028-9F6CC430F2C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3" creationId="{B3CC973B-E5C3-EF48-B542-5BCFAC04A2E3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4" creationId="{D07F40B1-C24E-324A-A9B9-5C2E58207049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5" creationId="{32CD6B8E-5290-CF48-9639-BBD778517685}"/>
          </ac:spMkLst>
        </pc:spChg>
        <pc:spChg chg="mod">
          <ac:chgData name="Axel Maille" userId="065ad68c099279a8" providerId="LiveId" clId="{0F12B181-B6D4-6C4B-96A9-6E82C775D652}" dt="2020-08-28T12:45:06.290" v="87" actId="1076"/>
          <ac:spMkLst>
            <pc:docMk/>
            <pc:sldMk cId="2451769846" sldId="256"/>
            <ac:spMk id="276" creationId="{6D10C121-E80D-084E-90DB-830F4B347930}"/>
          </ac:spMkLst>
        </pc:spChg>
        <pc:graphicFrameChg chg="mod modGraphic">
          <ac:chgData name="Axel Maille" userId="065ad68c099279a8" providerId="LiveId" clId="{0F12B181-B6D4-6C4B-96A9-6E82C775D652}" dt="2020-08-28T12:47:02.195" v="131"/>
          <ac:graphicFrameMkLst>
            <pc:docMk/>
            <pc:sldMk cId="2451769846" sldId="256"/>
            <ac:graphicFrameMk id="214" creationId="{31F603CB-1F57-D04A-8E15-E44892A084EA}"/>
          </ac:graphicFrameMkLst>
        </pc:graphicFrameChg>
        <pc:graphicFrameChg chg="mod modGraphic">
          <ac:chgData name="Axel Maille" userId="065ad68c099279a8" providerId="LiveId" clId="{0F12B181-B6D4-6C4B-96A9-6E82C775D652}" dt="2020-08-28T12:47:03.840" v="132" actId="108"/>
          <ac:graphicFrameMkLst>
            <pc:docMk/>
            <pc:sldMk cId="2451769846" sldId="256"/>
            <ac:graphicFrameMk id="239" creationId="{2B6F8CE6-894C-9A44-BCA7-D00306B11014}"/>
          </ac:graphicFrameMkLst>
        </pc:graphicFrameChg>
        <pc:graphicFrameChg chg="mod modGraphic">
          <ac:chgData name="Axel Maille" userId="065ad68c099279a8" providerId="LiveId" clId="{0F12B181-B6D4-6C4B-96A9-6E82C775D652}" dt="2020-08-28T12:47:35.465" v="136" actId="108"/>
          <ac:graphicFrameMkLst>
            <pc:docMk/>
            <pc:sldMk cId="2451769846" sldId="256"/>
            <ac:graphicFrameMk id="258" creationId="{5723B540-C9C5-9748-BBC4-4C31BE8529A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j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B0670A2-94CB-4E41-9374-903F014D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01"/>
            <a:ext cx="7562850" cy="3937590"/>
          </a:xfrm>
          <a:prstGeom prst="rect">
            <a:avLst/>
          </a:prstGeom>
        </p:spPr>
      </p:pic>
      <p:sp>
        <p:nvSpPr>
          <p:cNvPr id="112" name="Oval 16">
            <a:extLst>
              <a:ext uri="{FF2B5EF4-FFF2-40B4-BE49-F238E27FC236}">
                <a16:creationId xmlns:a16="http://schemas.microsoft.com/office/drawing/2014/main" id="{8BB277D3-6F45-654B-BD1D-753B4C98E309}"/>
              </a:ext>
            </a:extLst>
          </p:cNvPr>
          <p:cNvSpPr/>
          <p:nvPr/>
        </p:nvSpPr>
        <p:spPr>
          <a:xfrm>
            <a:off x="368502" y="410348"/>
            <a:ext cx="1314254" cy="1283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200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6B146BB-7FBA-EC49-BEB1-B6086E3ADFAD}"/>
              </a:ext>
            </a:extLst>
          </p:cNvPr>
          <p:cNvSpPr txBox="1"/>
          <p:nvPr/>
        </p:nvSpPr>
        <p:spPr>
          <a:xfrm>
            <a:off x="1911402" y="308343"/>
            <a:ext cx="318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Tony</a:t>
            </a:r>
            <a:r>
              <a:rPr lang="fr-FR" sz="3600" b="1" dirty="0">
                <a:solidFill>
                  <a:schemeClr val="bg1"/>
                </a:solidFill>
              </a:rPr>
              <a:t> COLOMBO</a:t>
            </a:r>
          </a:p>
        </p:txBody>
      </p:sp>
      <p:sp>
        <p:nvSpPr>
          <p:cNvPr id="123" name="ZoneTexte 9">
            <a:extLst>
              <a:ext uri="{FF2B5EF4-FFF2-40B4-BE49-F238E27FC236}">
                <a16:creationId xmlns:a16="http://schemas.microsoft.com/office/drawing/2014/main" id="{13F7BA12-9DF1-114D-9419-5B236A37502C}"/>
              </a:ext>
            </a:extLst>
          </p:cNvPr>
          <p:cNvSpPr txBox="1"/>
          <p:nvPr/>
        </p:nvSpPr>
        <p:spPr>
          <a:xfrm>
            <a:off x="5501443" y="2188624"/>
            <a:ext cx="20306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Tel :  123 465 789</a:t>
            </a: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Mob :  789 456 123</a:t>
            </a: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Dir</a:t>
            </a:r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: 17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Lorem</a:t>
            </a:r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ipsum</a:t>
            </a:r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dolor</a:t>
            </a: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0000 Barcelona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8250C9-F0E8-6647-9DC9-D69BC5D2900E}"/>
              </a:ext>
            </a:extLst>
          </p:cNvPr>
          <p:cNvSpPr/>
          <p:nvPr/>
        </p:nvSpPr>
        <p:spPr>
          <a:xfrm>
            <a:off x="5492357" y="1819292"/>
            <a:ext cx="179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Datos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personales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CC2BF12-497B-B84D-968E-AFE69B73E55F}"/>
              </a:ext>
            </a:extLst>
          </p:cNvPr>
          <p:cNvCxnSpPr/>
          <p:nvPr/>
        </p:nvCxnSpPr>
        <p:spPr>
          <a:xfrm>
            <a:off x="5115328" y="1779297"/>
            <a:ext cx="0" cy="1687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DAA42C-3E5F-EB4B-99B8-435B86E6A1E9}"/>
              </a:ext>
            </a:extLst>
          </p:cNvPr>
          <p:cNvSpPr/>
          <p:nvPr/>
        </p:nvSpPr>
        <p:spPr>
          <a:xfrm>
            <a:off x="433106" y="2215630"/>
            <a:ext cx="45096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Describir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brevemente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su carrera, sus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habilidades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para el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trabajo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y sus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objetivos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de carrera.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Lorem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ipsum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dolor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sit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amet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,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consectetur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adipiscing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elit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Quisque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pulvinar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sit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amet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turpis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ut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consequat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Lorem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ipsum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dolor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sit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amet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,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consectetur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adipiscing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elit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Vivamus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efficitur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tortor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massa,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sit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amet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egestas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lectus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maximus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eu.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Nulla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eu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maximus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ligula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Nulla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pellentesque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dapibus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sapien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in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luctus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Nulla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lacinia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ac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metus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eu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placerat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Suspendisse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porttitor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sit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amet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elit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id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feugiat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Aliquam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tempor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tortor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at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dictum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bg1"/>
                </a:solidFill>
                <a:cs typeface="Times New Roman" charset="0"/>
              </a:rPr>
              <a:t>faucibus</a:t>
            </a:r>
            <a:r>
              <a:rPr lang="fr-FR" sz="1100" dirty="0">
                <a:solidFill>
                  <a:schemeClr val="bg1"/>
                </a:solidFill>
                <a:cs typeface="Times New Roman" charset="0"/>
              </a:rPr>
              <a:t>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401D810-B335-BC4D-8F3F-361BF0FAD516}"/>
              </a:ext>
            </a:extLst>
          </p:cNvPr>
          <p:cNvSpPr/>
          <p:nvPr/>
        </p:nvSpPr>
        <p:spPr>
          <a:xfrm>
            <a:off x="433106" y="1819292"/>
            <a:ext cx="98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Objetivo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9FD4210-7FD6-A44F-B70D-12C84DD26824}"/>
              </a:ext>
            </a:extLst>
          </p:cNvPr>
          <p:cNvCxnSpPr/>
          <p:nvPr/>
        </p:nvCxnSpPr>
        <p:spPr>
          <a:xfrm>
            <a:off x="1682756" y="954674"/>
            <a:ext cx="56293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805B107-5C21-7F4A-80C5-EC56C5E607CD}"/>
              </a:ext>
            </a:extLst>
          </p:cNvPr>
          <p:cNvSpPr/>
          <p:nvPr/>
        </p:nvSpPr>
        <p:spPr>
          <a:xfrm>
            <a:off x="1982611" y="997653"/>
            <a:ext cx="175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Titolo del </a:t>
            </a:r>
            <a:r>
              <a:rPr lang="it-IT" dirty="0" err="1">
                <a:solidFill>
                  <a:schemeClr val="bg1"/>
                </a:solidFill>
              </a:rPr>
              <a:t>puesto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9" name="ZoneTexte 9">
            <a:extLst>
              <a:ext uri="{FF2B5EF4-FFF2-40B4-BE49-F238E27FC236}">
                <a16:creationId xmlns:a16="http://schemas.microsoft.com/office/drawing/2014/main" id="{F271E9BC-7DB4-B14B-BAB3-90FB19CD2A25}"/>
              </a:ext>
            </a:extLst>
          </p:cNvPr>
          <p:cNvSpPr txBox="1"/>
          <p:nvPr/>
        </p:nvSpPr>
        <p:spPr>
          <a:xfrm>
            <a:off x="233928" y="4665549"/>
            <a:ext cx="35084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Nombre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especialidades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...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Nombre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it-IT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s-E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especialidades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...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CD9134-3821-C54B-9AAA-D80ACD5FB8FF}"/>
              </a:ext>
            </a:extLst>
          </p:cNvPr>
          <p:cNvSpPr/>
          <p:nvPr/>
        </p:nvSpPr>
        <p:spPr>
          <a:xfrm>
            <a:off x="233929" y="4249661"/>
            <a:ext cx="213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814F35"/>
                </a:solidFill>
                <a:cs typeface="Times New Roman" charset="0"/>
              </a:rPr>
              <a:t>Estudios</a:t>
            </a:r>
            <a:r>
              <a:rPr lang="it-IT" dirty="0">
                <a:solidFill>
                  <a:srgbClr val="814F35"/>
                </a:solidFill>
                <a:cs typeface="Times New Roman" charset="0"/>
              </a:rPr>
              <a:t> - </a:t>
            </a:r>
            <a:r>
              <a:rPr lang="it-IT" dirty="0" err="1">
                <a:solidFill>
                  <a:srgbClr val="814F35"/>
                </a:solidFill>
                <a:cs typeface="Times New Roman" charset="0"/>
              </a:rPr>
              <a:t>Formacion</a:t>
            </a:r>
            <a:endParaRPr lang="it-IT" dirty="0"/>
          </a:p>
        </p:txBody>
      </p:sp>
      <p:sp>
        <p:nvSpPr>
          <p:cNvPr id="211" name="ZoneTexte 9">
            <a:extLst>
              <a:ext uri="{FF2B5EF4-FFF2-40B4-BE49-F238E27FC236}">
                <a16:creationId xmlns:a16="http://schemas.microsoft.com/office/drawing/2014/main" id="{6418BE53-8059-F449-A2D3-9548EDE81B0E}"/>
              </a:ext>
            </a:extLst>
          </p:cNvPr>
          <p:cNvSpPr txBox="1"/>
          <p:nvPr/>
        </p:nvSpPr>
        <p:spPr>
          <a:xfrm>
            <a:off x="4048066" y="4665549"/>
            <a:ext cx="333990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EMPRESA| 2000 – 2003 -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Título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puesto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Describir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funciones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posición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Describa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asignación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los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obtuvo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 No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site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Amet con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cesuar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ipsulormo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3B846BD-5BC4-6646-8B3A-00DF77CA3D72}"/>
              </a:ext>
            </a:extLst>
          </p:cNvPr>
          <p:cNvSpPr/>
          <p:nvPr/>
        </p:nvSpPr>
        <p:spPr>
          <a:xfrm>
            <a:off x="4059770" y="4245933"/>
            <a:ext cx="2604244" cy="376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814F35"/>
                </a:solidFill>
                <a:ea typeface="Times New Roman" charset="0"/>
                <a:cs typeface="Times New Roman" charset="0"/>
              </a:rPr>
              <a:t>Esperienca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profesional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14" name="Tableau 213">
            <a:extLst>
              <a:ext uri="{FF2B5EF4-FFF2-40B4-BE49-F238E27FC236}">
                <a16:creationId xmlns:a16="http://schemas.microsoft.com/office/drawing/2014/main" id="{31F603CB-1F57-D04A-8E15-E44892A0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92160"/>
              </p:ext>
            </p:extLst>
          </p:nvPr>
        </p:nvGraphicFramePr>
        <p:xfrm>
          <a:off x="217026" y="637383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 err="1"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Times New Roman" charset="0"/>
                        </a:rPr>
                        <a:t>Habilidades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PHP My SQL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Analytics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Rectangle 214">
            <a:extLst>
              <a:ext uri="{FF2B5EF4-FFF2-40B4-BE49-F238E27FC236}">
                <a16:creationId xmlns:a16="http://schemas.microsoft.com/office/drawing/2014/main" id="{48D5DE5D-D8D6-3C48-B9E3-0493B2E42BA3}"/>
              </a:ext>
            </a:extLst>
          </p:cNvPr>
          <p:cNvSpPr/>
          <p:nvPr/>
        </p:nvSpPr>
        <p:spPr>
          <a:xfrm>
            <a:off x="2972099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3716CB6-60E4-AE44-8F1A-3659FDD50CF7}"/>
              </a:ext>
            </a:extLst>
          </p:cNvPr>
          <p:cNvSpPr/>
          <p:nvPr/>
        </p:nvSpPr>
        <p:spPr>
          <a:xfrm>
            <a:off x="3180106" y="682188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E3D9AD7-886A-834C-9684-2E121CA07971}"/>
              </a:ext>
            </a:extLst>
          </p:cNvPr>
          <p:cNvSpPr/>
          <p:nvPr/>
        </p:nvSpPr>
        <p:spPr>
          <a:xfrm>
            <a:off x="3388113" y="68216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42E223E-2119-1441-8B18-340D9BDC22FC}"/>
              </a:ext>
            </a:extLst>
          </p:cNvPr>
          <p:cNvSpPr/>
          <p:nvPr/>
        </p:nvSpPr>
        <p:spPr>
          <a:xfrm>
            <a:off x="3596120" y="682215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AA225EC-79A2-854E-A103-52E384D1005D}"/>
              </a:ext>
            </a:extLst>
          </p:cNvPr>
          <p:cNvSpPr/>
          <p:nvPr/>
        </p:nvSpPr>
        <p:spPr>
          <a:xfrm>
            <a:off x="2766589" y="682151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DC3C246-D3C3-9740-AD60-248E1223C6B5}"/>
              </a:ext>
            </a:extLst>
          </p:cNvPr>
          <p:cNvSpPr/>
          <p:nvPr/>
        </p:nvSpPr>
        <p:spPr>
          <a:xfrm>
            <a:off x="2557898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4BF7D42-4623-6E42-A046-617D1D6495DF}"/>
              </a:ext>
            </a:extLst>
          </p:cNvPr>
          <p:cNvSpPr/>
          <p:nvPr/>
        </p:nvSpPr>
        <p:spPr>
          <a:xfrm>
            <a:off x="2348078" y="68215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8343FC4-B812-4642-886B-D377A2344E20}"/>
              </a:ext>
            </a:extLst>
          </p:cNvPr>
          <p:cNvSpPr/>
          <p:nvPr/>
        </p:nvSpPr>
        <p:spPr>
          <a:xfrm>
            <a:off x="2969547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F4063B-27A7-F740-8955-7F45A02B5880}"/>
              </a:ext>
            </a:extLst>
          </p:cNvPr>
          <p:cNvSpPr/>
          <p:nvPr/>
        </p:nvSpPr>
        <p:spPr>
          <a:xfrm>
            <a:off x="3177554" y="70473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6B8AE9-D844-5642-B1A9-7BA9FA966F7E}"/>
              </a:ext>
            </a:extLst>
          </p:cNvPr>
          <p:cNvSpPr/>
          <p:nvPr/>
        </p:nvSpPr>
        <p:spPr>
          <a:xfrm>
            <a:off x="3385561" y="70470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91225BC-0437-4F41-B0DB-F7C78C392B3E}"/>
              </a:ext>
            </a:extLst>
          </p:cNvPr>
          <p:cNvSpPr/>
          <p:nvPr/>
        </p:nvSpPr>
        <p:spPr>
          <a:xfrm>
            <a:off x="3593568" y="70476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9DD55B5-14F0-E044-B87E-7416ECCC97C1}"/>
              </a:ext>
            </a:extLst>
          </p:cNvPr>
          <p:cNvSpPr/>
          <p:nvPr/>
        </p:nvSpPr>
        <p:spPr>
          <a:xfrm>
            <a:off x="2764037" y="70469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0D86904-B878-F848-953F-5066FA0487F6}"/>
              </a:ext>
            </a:extLst>
          </p:cNvPr>
          <p:cNvSpPr/>
          <p:nvPr/>
        </p:nvSpPr>
        <p:spPr>
          <a:xfrm>
            <a:off x="2555346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9182C5-9DC4-2840-A342-1FCD1E85E23F}"/>
              </a:ext>
            </a:extLst>
          </p:cNvPr>
          <p:cNvSpPr/>
          <p:nvPr/>
        </p:nvSpPr>
        <p:spPr>
          <a:xfrm>
            <a:off x="2345526" y="70469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AB9ADAB-8E6D-8546-A5E1-A180F14B05A2}"/>
              </a:ext>
            </a:extLst>
          </p:cNvPr>
          <p:cNvSpPr/>
          <p:nvPr/>
        </p:nvSpPr>
        <p:spPr>
          <a:xfrm>
            <a:off x="2969547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CACE95D-4871-C744-9363-C86314B6787E}"/>
              </a:ext>
            </a:extLst>
          </p:cNvPr>
          <p:cNvSpPr/>
          <p:nvPr/>
        </p:nvSpPr>
        <p:spPr>
          <a:xfrm>
            <a:off x="3177554" y="72981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6D7889C-D4C1-4246-A20E-9DBD583DD3E2}"/>
              </a:ext>
            </a:extLst>
          </p:cNvPr>
          <p:cNvSpPr/>
          <p:nvPr/>
        </p:nvSpPr>
        <p:spPr>
          <a:xfrm>
            <a:off x="3385561" y="72979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FB1F721-EA97-4749-AEA3-7465A9B97C20}"/>
              </a:ext>
            </a:extLst>
          </p:cNvPr>
          <p:cNvSpPr/>
          <p:nvPr/>
        </p:nvSpPr>
        <p:spPr>
          <a:xfrm>
            <a:off x="3593568" y="729846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A9CEE12-9F0D-104E-BEE0-135A7D25507A}"/>
              </a:ext>
            </a:extLst>
          </p:cNvPr>
          <p:cNvSpPr/>
          <p:nvPr/>
        </p:nvSpPr>
        <p:spPr>
          <a:xfrm>
            <a:off x="2764037" y="72978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43BD8E6-26C9-0242-B5D8-661BD789599F}"/>
              </a:ext>
            </a:extLst>
          </p:cNvPr>
          <p:cNvSpPr/>
          <p:nvPr/>
        </p:nvSpPr>
        <p:spPr>
          <a:xfrm>
            <a:off x="2555346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25D838D-2880-5E4E-8865-A45A5024C522}"/>
              </a:ext>
            </a:extLst>
          </p:cNvPr>
          <p:cNvSpPr/>
          <p:nvPr/>
        </p:nvSpPr>
        <p:spPr>
          <a:xfrm>
            <a:off x="2345526" y="72978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9" name="Tableau 238">
            <a:extLst>
              <a:ext uri="{FF2B5EF4-FFF2-40B4-BE49-F238E27FC236}">
                <a16:creationId xmlns:a16="http://schemas.microsoft.com/office/drawing/2014/main" id="{2B6F8CE6-894C-9A44-BCA7-D00306B1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36875"/>
              </p:ext>
            </p:extLst>
          </p:nvPr>
        </p:nvGraphicFramePr>
        <p:xfrm>
          <a:off x="205627" y="7775912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 err="1"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Times New Roman" charset="0"/>
                        </a:rPr>
                        <a:t>Idiomas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Ingles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Italiano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" name="Rectangle 239">
            <a:extLst>
              <a:ext uri="{FF2B5EF4-FFF2-40B4-BE49-F238E27FC236}">
                <a16:creationId xmlns:a16="http://schemas.microsoft.com/office/drawing/2014/main" id="{CD143F77-DC64-B345-9F3B-61DA55489924}"/>
              </a:ext>
            </a:extLst>
          </p:cNvPr>
          <p:cNvSpPr/>
          <p:nvPr/>
        </p:nvSpPr>
        <p:spPr>
          <a:xfrm>
            <a:off x="1568158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106C683-8587-0A49-86A5-0F2F69A2991B}"/>
              </a:ext>
            </a:extLst>
          </p:cNvPr>
          <p:cNvSpPr/>
          <p:nvPr/>
        </p:nvSpPr>
        <p:spPr>
          <a:xfrm>
            <a:off x="1776165" y="821224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D4637A3-DEA6-634A-A058-6C8010AF8875}"/>
              </a:ext>
            </a:extLst>
          </p:cNvPr>
          <p:cNvSpPr/>
          <p:nvPr/>
        </p:nvSpPr>
        <p:spPr>
          <a:xfrm>
            <a:off x="1984172" y="821197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611D233-9D91-F84F-9731-A9F6042DBD74}"/>
              </a:ext>
            </a:extLst>
          </p:cNvPr>
          <p:cNvSpPr/>
          <p:nvPr/>
        </p:nvSpPr>
        <p:spPr>
          <a:xfrm>
            <a:off x="2192179" y="821251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AE37F11-6ABB-E944-B4CE-B3F45E7927CB}"/>
              </a:ext>
            </a:extLst>
          </p:cNvPr>
          <p:cNvSpPr/>
          <p:nvPr/>
        </p:nvSpPr>
        <p:spPr>
          <a:xfrm>
            <a:off x="2400186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8A2FB7-9E3C-AD45-ACC0-AE3F47741DE7}"/>
              </a:ext>
            </a:extLst>
          </p:cNvPr>
          <p:cNvSpPr/>
          <p:nvPr/>
        </p:nvSpPr>
        <p:spPr>
          <a:xfrm>
            <a:off x="1362648" y="821367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12E1319-436F-F44C-87D7-94D3ABCEFD51}"/>
              </a:ext>
            </a:extLst>
          </p:cNvPr>
          <p:cNvSpPr/>
          <p:nvPr/>
        </p:nvSpPr>
        <p:spPr>
          <a:xfrm>
            <a:off x="1568158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377CB6-D181-BD4C-869A-584DF889FD86}"/>
              </a:ext>
            </a:extLst>
          </p:cNvPr>
          <p:cNvSpPr/>
          <p:nvPr/>
        </p:nvSpPr>
        <p:spPr>
          <a:xfrm>
            <a:off x="1776165" y="846804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5B08E47-038E-A141-AB52-19E7D4E91BBC}"/>
              </a:ext>
            </a:extLst>
          </p:cNvPr>
          <p:cNvSpPr/>
          <p:nvPr/>
        </p:nvSpPr>
        <p:spPr>
          <a:xfrm>
            <a:off x="1984172" y="846777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EC83708-89BB-D24E-9A07-7D94BB911D0E}"/>
              </a:ext>
            </a:extLst>
          </p:cNvPr>
          <p:cNvSpPr/>
          <p:nvPr/>
        </p:nvSpPr>
        <p:spPr>
          <a:xfrm>
            <a:off x="2192179" y="846831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D061E9F-59F7-4A4A-B2DC-2520B648FD8E}"/>
              </a:ext>
            </a:extLst>
          </p:cNvPr>
          <p:cNvSpPr/>
          <p:nvPr/>
        </p:nvSpPr>
        <p:spPr>
          <a:xfrm>
            <a:off x="2400186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771902D-F1B1-C140-B38B-162480FFD31D}"/>
              </a:ext>
            </a:extLst>
          </p:cNvPr>
          <p:cNvSpPr/>
          <p:nvPr/>
        </p:nvSpPr>
        <p:spPr>
          <a:xfrm>
            <a:off x="1362648" y="846947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280B225-10DB-7949-99F9-2746D9F561B3}"/>
              </a:ext>
            </a:extLst>
          </p:cNvPr>
          <p:cNvSpPr/>
          <p:nvPr/>
        </p:nvSpPr>
        <p:spPr>
          <a:xfrm>
            <a:off x="1568158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FCD5EBB-6DE0-BE43-B230-94B5132E0BC5}"/>
              </a:ext>
            </a:extLst>
          </p:cNvPr>
          <p:cNvSpPr/>
          <p:nvPr/>
        </p:nvSpPr>
        <p:spPr>
          <a:xfrm>
            <a:off x="1776165" y="871753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E895092-7F26-B04C-B872-CDAB26374513}"/>
              </a:ext>
            </a:extLst>
          </p:cNvPr>
          <p:cNvSpPr/>
          <p:nvPr/>
        </p:nvSpPr>
        <p:spPr>
          <a:xfrm>
            <a:off x="1984172" y="871726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49CC8E7-D6D6-864C-B8F4-E0ADF1845708}"/>
              </a:ext>
            </a:extLst>
          </p:cNvPr>
          <p:cNvSpPr/>
          <p:nvPr/>
        </p:nvSpPr>
        <p:spPr>
          <a:xfrm>
            <a:off x="2192179" y="871780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E81ED50-6A2C-4D4D-A49A-407E81412FBA}"/>
              </a:ext>
            </a:extLst>
          </p:cNvPr>
          <p:cNvSpPr/>
          <p:nvPr/>
        </p:nvSpPr>
        <p:spPr>
          <a:xfrm>
            <a:off x="2400186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ABECB36-B94C-AE4D-8EC2-C525AD02BA05}"/>
              </a:ext>
            </a:extLst>
          </p:cNvPr>
          <p:cNvSpPr/>
          <p:nvPr/>
        </p:nvSpPr>
        <p:spPr>
          <a:xfrm>
            <a:off x="1362648" y="871897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58" name="Tableau 257">
            <a:extLst>
              <a:ext uri="{FF2B5EF4-FFF2-40B4-BE49-F238E27FC236}">
                <a16:creationId xmlns:a16="http://schemas.microsoft.com/office/drawing/2014/main" id="{5723B540-C9C5-9748-BBC4-4C31BE85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61135"/>
              </p:ext>
            </p:extLst>
          </p:nvPr>
        </p:nvGraphicFramePr>
        <p:xfrm>
          <a:off x="168992" y="9151986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 err="1">
                          <a:solidFill>
                            <a:srgbClr val="814F35"/>
                          </a:solidFill>
                          <a:latin typeface="+mn-lt"/>
                          <a:ea typeface="+mn-ea"/>
                          <a:cs typeface="Times New Roman" charset="0"/>
                        </a:rPr>
                        <a:t>Personalidad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+mn-ea"/>
                        <a:cs typeface="Times New Roman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9" name="Rectangle 258">
            <a:extLst>
              <a:ext uri="{FF2B5EF4-FFF2-40B4-BE49-F238E27FC236}">
                <a16:creationId xmlns:a16="http://schemas.microsoft.com/office/drawing/2014/main" id="{44BF2201-CE29-B644-9C09-8A85FA0D1C7D}"/>
              </a:ext>
            </a:extLst>
          </p:cNvPr>
          <p:cNvSpPr/>
          <p:nvPr/>
        </p:nvSpPr>
        <p:spPr>
          <a:xfrm>
            <a:off x="1901331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C51B475-8BAF-4048-AB1F-2C1E5FBF1ECA}"/>
              </a:ext>
            </a:extLst>
          </p:cNvPr>
          <p:cNvSpPr/>
          <p:nvPr/>
        </p:nvSpPr>
        <p:spPr>
          <a:xfrm>
            <a:off x="2109338" y="962303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B5DC962-882F-7840-9141-359FC654D3D0}"/>
              </a:ext>
            </a:extLst>
          </p:cNvPr>
          <p:cNvSpPr/>
          <p:nvPr/>
        </p:nvSpPr>
        <p:spPr>
          <a:xfrm>
            <a:off x="2317345" y="962276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EF66B54-B436-0842-B632-FA315BC44230}"/>
              </a:ext>
            </a:extLst>
          </p:cNvPr>
          <p:cNvSpPr/>
          <p:nvPr/>
        </p:nvSpPr>
        <p:spPr>
          <a:xfrm>
            <a:off x="2525352" y="962330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C5066465-520B-994E-B58E-EA5EB9D5A1D6}"/>
              </a:ext>
            </a:extLst>
          </p:cNvPr>
          <p:cNvSpPr/>
          <p:nvPr/>
        </p:nvSpPr>
        <p:spPr>
          <a:xfrm>
            <a:off x="2733359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B0D00A8-8167-8D4C-924B-D6327F04C7CA}"/>
              </a:ext>
            </a:extLst>
          </p:cNvPr>
          <p:cNvSpPr/>
          <p:nvPr/>
        </p:nvSpPr>
        <p:spPr>
          <a:xfrm>
            <a:off x="1695821" y="962446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2E36F75-66DE-BD43-ACE2-D6906C8D292B}"/>
              </a:ext>
            </a:extLst>
          </p:cNvPr>
          <p:cNvSpPr/>
          <p:nvPr/>
        </p:nvSpPr>
        <p:spPr>
          <a:xfrm>
            <a:off x="1901331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03D4FC2-B7A7-BD4C-A583-1CDE0C8BE30C}"/>
              </a:ext>
            </a:extLst>
          </p:cNvPr>
          <p:cNvSpPr/>
          <p:nvPr/>
        </p:nvSpPr>
        <p:spPr>
          <a:xfrm>
            <a:off x="2109338" y="987883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E2BF68A6-FD18-C843-9392-50A177EEB91A}"/>
              </a:ext>
            </a:extLst>
          </p:cNvPr>
          <p:cNvSpPr/>
          <p:nvPr/>
        </p:nvSpPr>
        <p:spPr>
          <a:xfrm>
            <a:off x="2317345" y="987856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43EB97E9-9CC4-CE4B-BF0E-872367F5BB6C}"/>
              </a:ext>
            </a:extLst>
          </p:cNvPr>
          <p:cNvSpPr/>
          <p:nvPr/>
        </p:nvSpPr>
        <p:spPr>
          <a:xfrm>
            <a:off x="2525352" y="987910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4282D1F-E513-D34C-BB22-7D7C53096753}"/>
              </a:ext>
            </a:extLst>
          </p:cNvPr>
          <p:cNvSpPr/>
          <p:nvPr/>
        </p:nvSpPr>
        <p:spPr>
          <a:xfrm>
            <a:off x="2733359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5FC4FAC-4AD9-4741-9411-7A7F33A13B02}"/>
              </a:ext>
            </a:extLst>
          </p:cNvPr>
          <p:cNvSpPr/>
          <p:nvPr/>
        </p:nvSpPr>
        <p:spPr>
          <a:xfrm>
            <a:off x="1695821" y="988026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FDF1DF4-0CAA-244D-B72D-29FE303FA24B}"/>
              </a:ext>
            </a:extLst>
          </p:cNvPr>
          <p:cNvSpPr/>
          <p:nvPr/>
        </p:nvSpPr>
        <p:spPr>
          <a:xfrm>
            <a:off x="1901331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DD724D1-B258-2140-9028-9F6CC430F2C5}"/>
              </a:ext>
            </a:extLst>
          </p:cNvPr>
          <p:cNvSpPr/>
          <p:nvPr/>
        </p:nvSpPr>
        <p:spPr>
          <a:xfrm>
            <a:off x="2109338" y="101283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3CC973B-E5C3-EF48-B542-5BCFAC04A2E3}"/>
              </a:ext>
            </a:extLst>
          </p:cNvPr>
          <p:cNvSpPr/>
          <p:nvPr/>
        </p:nvSpPr>
        <p:spPr>
          <a:xfrm>
            <a:off x="2317345" y="101280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07F40B1-C24E-324A-A9B9-5C2E58207049}"/>
              </a:ext>
            </a:extLst>
          </p:cNvPr>
          <p:cNvSpPr/>
          <p:nvPr/>
        </p:nvSpPr>
        <p:spPr>
          <a:xfrm>
            <a:off x="2525352" y="101285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2CD6B8E-5290-CF48-9639-BBD778517685}"/>
              </a:ext>
            </a:extLst>
          </p:cNvPr>
          <p:cNvSpPr/>
          <p:nvPr/>
        </p:nvSpPr>
        <p:spPr>
          <a:xfrm>
            <a:off x="2733359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D10C121-E80D-084E-90DB-830F4B347930}"/>
              </a:ext>
            </a:extLst>
          </p:cNvPr>
          <p:cNvSpPr/>
          <p:nvPr/>
        </p:nvSpPr>
        <p:spPr>
          <a:xfrm>
            <a:off x="1695821" y="101279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95A30A-37C8-4C44-9EAF-42700B1689B0}"/>
              </a:ext>
            </a:extLst>
          </p:cNvPr>
          <p:cNvCxnSpPr/>
          <p:nvPr/>
        </p:nvCxnSpPr>
        <p:spPr>
          <a:xfrm>
            <a:off x="3966687" y="4224530"/>
            <a:ext cx="0" cy="62130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Querido candidato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Gracias por descargar esta plantilla de nuestro sitio web. Esperamos que esto te ayude a crear tu CV. Tómate el tiempo para escribir tu CV con cuidado, ya que describe tu experiencia profesional y tu personalidad.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¡Recuerda que una buena aplicación es una aplicación personalizada! Si necesita otros modelos, vuelva a nuestro sitio web: </a:t>
            </a:r>
            <a:r>
              <a:rPr lang="es-ES" dirty="0">
                <a:hlinkClick r:id="rId2"/>
              </a:rPr>
              <a:t>HTTPS://WWW.EJEMPLODECV.COM</a:t>
            </a:r>
            <a:r>
              <a:rPr lang="es-ES" dirty="0"/>
              <a:t>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EJEMPLODECV.COM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/>
              <a:t>El contenido publicado en nuestro sitio (modelos de CV, modelos de cartas, artículos, etc.) son propiedad de </a:t>
            </a:r>
            <a:r>
              <a:rPr lang="it-IT" dirty="0" err="1"/>
              <a:t>EJEMPLODECV.com</a:t>
            </a:r>
            <a:endParaRPr lang="it-IT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es-ES" dirty="0"/>
              <a:t>Su uso se limita a un uso estrictamente personal.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Está prohibido distribuirlos, publicarlos o redistribuirlos sin nuestro consentimiento.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También está prohibido dar acceso al enlace de descarga o al enlace de edición.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Contenido presentado en 180 países ante un alguacil. Reproducción estrictamente prohibida, incluso parcial. Limitado a uso estrictamente personal.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modelos disponibles en nuestro sitio web se proporcionan "tal cual" y sin garantía.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3721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610</Words>
  <Application>Microsoft Macintosh PowerPoint</Application>
  <PresentationFormat>Personnalisé</PresentationFormat>
  <Paragraphs>67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cv44</dc:title>
  <dc:subject/>
  <dc:creator>ejemplodecv.com</dc:creator>
  <cp:keywords/>
  <dc:description/>
  <cp:lastModifiedBy>Axel Maille</cp:lastModifiedBy>
  <cp:revision>55</cp:revision>
  <dcterms:created xsi:type="dcterms:W3CDTF">2015-06-26T06:14:36Z</dcterms:created>
  <dcterms:modified xsi:type="dcterms:W3CDTF">2021-01-03T21:52:27Z</dcterms:modified>
  <cp:category/>
</cp:coreProperties>
</file>