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593C6"/>
    <a:srgbClr val="05285F"/>
    <a:srgbClr val="12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9"/>
    <p:restoredTop sz="96327"/>
  </p:normalViewPr>
  <p:slideViewPr>
    <p:cSldViewPr snapToGrid="0" snapToObjects="1">
      <p:cViewPr varScale="1">
        <p:scale>
          <a:sx n="79" d="100"/>
          <a:sy n="79" d="100"/>
        </p:scale>
        <p:origin x="3592" y="21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E90F685A-8F59-4F4C-A189-877E25DF3FDF}"/>
    <pc:docChg chg="custSel modSld">
      <pc:chgData name="Axel Maille" userId="065ad68c099279a8" providerId="LiveId" clId="{E90F685A-8F59-4F4C-A189-877E25DF3FDF}" dt="2020-11-10T16:05:29.901" v="226"/>
      <pc:docMkLst>
        <pc:docMk/>
      </pc:docMkLst>
      <pc:sldChg chg="modSp mod">
        <pc:chgData name="Axel Maille" userId="065ad68c099279a8" providerId="LiveId" clId="{E90F685A-8F59-4F4C-A189-877E25DF3FDF}" dt="2020-11-10T16:05:29.901" v="226"/>
        <pc:sldMkLst>
          <pc:docMk/>
          <pc:sldMk cId="2451769846" sldId="256"/>
        </pc:sldMkLst>
        <pc:spChg chg="mod">
          <ac:chgData name="Axel Maille" userId="065ad68c099279a8" providerId="LiveId" clId="{E90F685A-8F59-4F4C-A189-877E25DF3FDF}" dt="2020-11-10T15:27:55.915" v="5" actId="20577"/>
          <ac:spMkLst>
            <pc:docMk/>
            <pc:sldMk cId="2451769846" sldId="256"/>
            <ac:spMk id="2" creationId="{1E3EE689-F7BC-6440-A704-A261135417F7}"/>
          </ac:spMkLst>
        </pc:spChg>
        <pc:spChg chg="mod">
          <ac:chgData name="Axel Maille" userId="065ad68c099279a8" providerId="LiveId" clId="{E90F685A-8F59-4F4C-A189-877E25DF3FDF}" dt="2020-11-10T15:28:26.186" v="35" actId="20577"/>
          <ac:spMkLst>
            <pc:docMk/>
            <pc:sldMk cId="2451769846" sldId="256"/>
            <ac:spMk id="13" creationId="{55E30F5F-933B-8443-92E6-33F770A77714}"/>
          </ac:spMkLst>
        </pc:spChg>
        <pc:spChg chg="mod">
          <ac:chgData name="Axel Maille" userId="065ad68c099279a8" providerId="LiveId" clId="{E90F685A-8F59-4F4C-A189-877E25DF3FDF}" dt="2020-11-10T15:30:00.303" v="53" actId="6549"/>
          <ac:spMkLst>
            <pc:docMk/>
            <pc:sldMk cId="2451769846" sldId="256"/>
            <ac:spMk id="16" creationId="{B6720E48-9C18-7947-B0AD-19AFA2B3F0F9}"/>
          </ac:spMkLst>
        </pc:spChg>
        <pc:spChg chg="mod">
          <ac:chgData name="Axel Maille" userId="065ad68c099279a8" providerId="LiveId" clId="{E90F685A-8F59-4F4C-A189-877E25DF3FDF}" dt="2020-11-10T15:30:25.053" v="59" actId="20577"/>
          <ac:spMkLst>
            <pc:docMk/>
            <pc:sldMk cId="2451769846" sldId="256"/>
            <ac:spMk id="17" creationId="{2B394C85-A219-AF45-8218-3297365499E7}"/>
          </ac:spMkLst>
        </pc:spChg>
        <pc:spChg chg="mod">
          <ac:chgData name="Axel Maille" userId="065ad68c099279a8" providerId="LiveId" clId="{E90F685A-8F59-4F4C-A189-877E25DF3FDF}" dt="2020-11-10T15:29:05.361" v="46" actId="1076"/>
          <ac:spMkLst>
            <pc:docMk/>
            <pc:sldMk cId="2451769846" sldId="256"/>
            <ac:spMk id="18" creationId="{F63968DA-CB84-634F-B3E9-959E2E7A9326}"/>
          </ac:spMkLst>
        </pc:spChg>
        <pc:spChg chg="mod">
          <ac:chgData name="Axel Maille" userId="065ad68c099279a8" providerId="LiveId" clId="{E90F685A-8F59-4F4C-A189-877E25DF3FDF}" dt="2020-11-10T15:29:28.922" v="48" actId="207"/>
          <ac:spMkLst>
            <pc:docMk/>
            <pc:sldMk cId="2451769846" sldId="256"/>
            <ac:spMk id="19" creationId="{D64B0944-A1E4-7D45-8580-73B1D446E949}"/>
          </ac:spMkLst>
        </pc:spChg>
        <pc:spChg chg="mod">
          <ac:chgData name="Axel Maille" userId="065ad68c099279a8" providerId="LiveId" clId="{E90F685A-8F59-4F4C-A189-877E25DF3FDF}" dt="2020-11-10T16:02:00.932" v="166"/>
          <ac:spMkLst>
            <pc:docMk/>
            <pc:sldMk cId="2451769846" sldId="256"/>
            <ac:spMk id="20" creationId="{46385214-A1DB-BD44-9265-5390B0BD1C8A}"/>
          </ac:spMkLst>
        </pc:spChg>
        <pc:spChg chg="mod">
          <ac:chgData name="Axel Maille" userId="065ad68c099279a8" providerId="LiveId" clId="{E90F685A-8F59-4F4C-A189-877E25DF3FDF}" dt="2020-11-10T15:31:18.904" v="61" actId="207"/>
          <ac:spMkLst>
            <pc:docMk/>
            <pc:sldMk cId="2451769846" sldId="256"/>
            <ac:spMk id="21" creationId="{C20C5C64-8AD0-9245-9532-4F622A8928FF}"/>
          </ac:spMkLst>
        </pc:spChg>
        <pc:spChg chg="mod">
          <ac:chgData name="Axel Maille" userId="065ad68c099279a8" providerId="LiveId" clId="{E90F685A-8F59-4F4C-A189-877E25DF3FDF}" dt="2020-11-10T16:05:29.901" v="226"/>
          <ac:spMkLst>
            <pc:docMk/>
            <pc:sldMk cId="2451769846" sldId="256"/>
            <ac:spMk id="23" creationId="{D5EFC1A7-A890-4D45-A052-9F1C689AF5D4}"/>
          </ac:spMkLst>
        </pc:spChg>
        <pc:spChg chg="mod">
          <ac:chgData name="Axel Maille" userId="065ad68c099279a8" providerId="LiveId" clId="{E90F685A-8F59-4F4C-A189-877E25DF3FDF}" dt="2020-11-10T15:32:55.668" v="86" actId="20577"/>
          <ac:spMkLst>
            <pc:docMk/>
            <pc:sldMk cId="2451769846" sldId="256"/>
            <ac:spMk id="24" creationId="{E5785730-1BE6-F74C-BF7C-368C6C8801ED}"/>
          </ac:spMkLst>
        </pc:spChg>
        <pc:graphicFrameChg chg="mod">
          <ac:chgData name="Axel Maille" userId="065ad68c099279a8" providerId="LiveId" clId="{E90F685A-8F59-4F4C-A189-877E25DF3FDF}" dt="2020-11-10T15:32:25.110" v="78"/>
          <ac:graphicFrameMkLst>
            <pc:docMk/>
            <pc:sldMk cId="2451769846" sldId="256"/>
            <ac:graphicFrameMk id="25" creationId="{4C40C11C-591B-4B4D-AE76-194118FF295E}"/>
          </ac:graphicFrameMkLst>
        </pc:graphicFrameChg>
        <pc:graphicFrameChg chg="modGraphic">
          <ac:chgData name="Axel Maille" userId="065ad68c099279a8" providerId="LiveId" clId="{E90F685A-8F59-4F4C-A189-877E25DF3FDF}" dt="2020-11-10T15:32:37.954" v="80" actId="207"/>
          <ac:graphicFrameMkLst>
            <pc:docMk/>
            <pc:sldMk cId="2451769846" sldId="256"/>
            <ac:graphicFrameMk id="58" creationId="{7C8D5BD3-046E-184A-8DB3-8CF530AA4C47}"/>
          </ac:graphicFrameMkLst>
        </pc:graphicFrameChg>
        <pc:graphicFrameChg chg="mod">
          <ac:chgData name="Axel Maille" userId="065ad68c099279a8" providerId="LiveId" clId="{E90F685A-8F59-4F4C-A189-877E25DF3FDF}" dt="2020-11-10T15:32:34.803" v="79"/>
          <ac:graphicFrameMkLst>
            <pc:docMk/>
            <pc:sldMk cId="2451769846" sldId="256"/>
            <ac:graphicFrameMk id="107" creationId="{26D927D7-80F6-7C49-82CC-30C9603E8A6D}"/>
          </ac:graphicFrameMkLst>
        </pc:graphicFrameChg>
      </pc:sldChg>
    </pc:docChg>
  </pc:docChgLst>
  <pc:docChgLst>
    <pc:chgData name="Axel Maille" userId="065ad68c099279a8" providerId="LiveId" clId="{27B32B32-20EA-6E4D-B69D-EB76E0250FE3}"/>
    <pc:docChg chg="modSld">
      <pc:chgData name="Axel Maille" userId="065ad68c099279a8" providerId="LiveId" clId="{27B32B32-20EA-6E4D-B69D-EB76E0250FE3}" dt="2020-12-22T10:06:23.747" v="78" actId="20577"/>
      <pc:docMkLst>
        <pc:docMk/>
      </pc:docMkLst>
      <pc:sldChg chg="modSp mod">
        <pc:chgData name="Axel Maille" userId="065ad68c099279a8" providerId="LiveId" clId="{27B32B32-20EA-6E4D-B69D-EB76E0250FE3}" dt="2020-12-22T10:06:23.747" v="78" actId="20577"/>
        <pc:sldMkLst>
          <pc:docMk/>
          <pc:sldMk cId="2451769846" sldId="256"/>
        </pc:sldMkLst>
        <pc:graphicFrameChg chg="modGraphic">
          <ac:chgData name="Axel Maille" userId="065ad68c099279a8" providerId="LiveId" clId="{27B32B32-20EA-6E4D-B69D-EB76E0250FE3}" dt="2020-12-22T10:06:23.747" v="78" actId="20577"/>
          <ac:graphicFrameMkLst>
            <pc:docMk/>
            <pc:sldMk cId="2451769846" sldId="256"/>
            <ac:graphicFrameMk id="25" creationId="{4C40C11C-591B-4B4D-AE76-194118FF295E}"/>
          </ac:graphicFrameMkLst>
        </pc:graphicFrameChg>
        <pc:graphicFrameChg chg="modGraphic">
          <ac:chgData name="Axel Maille" userId="065ad68c099279a8" providerId="LiveId" clId="{27B32B32-20EA-6E4D-B69D-EB76E0250FE3}" dt="2020-12-22T10:05:04.587" v="14" actId="20577"/>
          <ac:graphicFrameMkLst>
            <pc:docMk/>
            <pc:sldMk cId="2451769846" sldId="256"/>
            <ac:graphicFrameMk id="58" creationId="{7C8D5BD3-046E-184A-8DB3-8CF530AA4C47}"/>
          </ac:graphicFrameMkLst>
        </pc:graphicFrameChg>
        <pc:graphicFrameChg chg="modGraphic">
          <ac:chgData name="Axel Maille" userId="065ad68c099279a8" providerId="LiveId" clId="{27B32B32-20EA-6E4D-B69D-EB76E0250FE3}" dt="2020-12-22T10:05:38.769" v="30" actId="20577"/>
          <ac:graphicFrameMkLst>
            <pc:docMk/>
            <pc:sldMk cId="2451769846" sldId="256"/>
            <ac:graphicFrameMk id="107" creationId="{26D927D7-80F6-7C49-82CC-30C9603E8A6D}"/>
          </ac:graphicFrameMkLst>
        </pc:graphicFrameChg>
      </pc:sldChg>
    </pc:docChg>
  </pc:docChgLst>
  <pc:docChgLst>
    <pc:chgData name="Axel Maille" userId="065ad68c099279a8" providerId="LiveId" clId="{A28DFBA5-9E9D-1243-810F-DD463A2D1FED}"/>
    <pc:docChg chg="modSld">
      <pc:chgData name="Axel Maille" userId="065ad68c099279a8" providerId="LiveId" clId="{A28DFBA5-9E9D-1243-810F-DD463A2D1FED}" dt="2020-10-01T22:17:29.499" v="6"/>
      <pc:docMkLst>
        <pc:docMk/>
      </pc:docMkLst>
      <pc:sldChg chg="modSp mod">
        <pc:chgData name="Axel Maille" userId="065ad68c099279a8" providerId="LiveId" clId="{A28DFBA5-9E9D-1243-810F-DD463A2D1FED}" dt="2020-10-01T22:17:29.499" v="6"/>
        <pc:sldMkLst>
          <pc:docMk/>
          <pc:sldMk cId="2451769846" sldId="256"/>
        </pc:sldMkLst>
        <pc:spChg chg="mod">
          <ac:chgData name="Axel Maille" userId="065ad68c099279a8" providerId="LiveId" clId="{A28DFBA5-9E9D-1243-810F-DD463A2D1FED}" dt="2020-10-01T22:17:04.219" v="1"/>
          <ac:spMkLst>
            <pc:docMk/>
            <pc:sldMk cId="2451769846" sldId="256"/>
            <ac:spMk id="21" creationId="{C20C5C64-8AD0-9245-9532-4F622A8928FF}"/>
          </ac:spMkLst>
        </pc:spChg>
        <pc:spChg chg="mod">
          <ac:chgData name="Axel Maille" userId="065ad68c099279a8" providerId="LiveId" clId="{A28DFBA5-9E9D-1243-810F-DD463A2D1FED}" dt="2020-10-01T22:17:19.838" v="5" actId="20577"/>
          <ac:spMkLst>
            <pc:docMk/>
            <pc:sldMk cId="2451769846" sldId="256"/>
            <ac:spMk id="24" creationId="{E5785730-1BE6-F74C-BF7C-368C6C8801ED}"/>
          </ac:spMkLst>
        </pc:spChg>
        <pc:graphicFrameChg chg="mod">
          <ac:chgData name="Axel Maille" userId="065ad68c099279a8" providerId="LiveId" clId="{A28DFBA5-9E9D-1243-810F-DD463A2D1FED}" dt="2020-10-01T22:17:29.499" v="6"/>
          <ac:graphicFrameMkLst>
            <pc:docMk/>
            <pc:sldMk cId="2451769846" sldId="256"/>
            <ac:graphicFrameMk id="25" creationId="{4C40C11C-591B-4B4D-AE76-194118FF295E}"/>
          </ac:graphicFrameMkLst>
        </pc:graphicFrameChg>
      </pc:sldChg>
    </pc:docChg>
  </pc:docChgLst>
  <pc:docChgLst>
    <pc:chgData name="Axel Maille" userId="065ad68c099279a8" providerId="LiveId" clId="{1FD8CB3A-60EC-0949-A522-E47C6427A638}"/>
    <pc:docChg chg="modSld">
      <pc:chgData name="Axel Maille" userId="065ad68c099279a8" providerId="LiveId" clId="{1FD8CB3A-60EC-0949-A522-E47C6427A638}" dt="2020-11-27T13:47:42.464" v="0" actId="14734"/>
      <pc:docMkLst>
        <pc:docMk/>
      </pc:docMkLst>
      <pc:sldChg chg="modSp mod">
        <pc:chgData name="Axel Maille" userId="065ad68c099279a8" providerId="LiveId" clId="{1FD8CB3A-60EC-0949-A522-E47C6427A638}" dt="2020-11-27T13:47:42.464" v="0" actId="14734"/>
        <pc:sldMkLst>
          <pc:docMk/>
          <pc:sldMk cId="2451769846" sldId="256"/>
        </pc:sldMkLst>
        <pc:graphicFrameChg chg="modGraphic">
          <ac:chgData name="Axel Maille" userId="065ad68c099279a8" providerId="LiveId" clId="{1FD8CB3A-60EC-0949-A522-E47C6427A638}" dt="2020-11-27T13:47:42.464" v="0" actId="14734"/>
          <ac:graphicFrameMkLst>
            <pc:docMk/>
            <pc:sldMk cId="2451769846" sldId="256"/>
            <ac:graphicFrameMk id="58" creationId="{7C8D5BD3-046E-184A-8DB3-8CF530AA4C47}"/>
          </ac:graphicFrameMkLst>
        </pc:graphicFrameChg>
      </pc:sldChg>
    </pc:docChg>
  </pc:docChgLst>
  <pc:docChgLst>
    <pc:chgData name="Axel Maille" userId="065ad68c099279a8" providerId="LiveId" clId="{E0549156-C8B8-FE4E-886A-A7ACDE8414F4}"/>
    <pc:docChg chg="undo custSel modSld">
      <pc:chgData name="Axel Maille" userId="065ad68c099279a8" providerId="LiveId" clId="{E0549156-C8B8-FE4E-886A-A7ACDE8414F4}" dt="2020-08-27T23:26:06.722" v="155"/>
      <pc:docMkLst>
        <pc:docMk/>
      </pc:docMkLst>
      <pc:sldChg chg="modSp mod">
        <pc:chgData name="Axel Maille" userId="065ad68c099279a8" providerId="LiveId" clId="{E0549156-C8B8-FE4E-886A-A7ACDE8414F4}" dt="2020-08-27T23:26:06.722" v="155"/>
        <pc:sldMkLst>
          <pc:docMk/>
          <pc:sldMk cId="2451769846" sldId="256"/>
        </pc:sldMkLst>
        <pc:spChg chg="mod">
          <ac:chgData name="Axel Maille" userId="065ad68c099279a8" providerId="LiveId" clId="{E0549156-C8B8-FE4E-886A-A7ACDE8414F4}" dt="2020-08-27T23:19:10.378" v="11" actId="20577"/>
          <ac:spMkLst>
            <pc:docMk/>
            <pc:sldMk cId="2451769846" sldId="256"/>
            <ac:spMk id="2" creationId="{1E3EE689-F7BC-6440-A704-A261135417F7}"/>
          </ac:spMkLst>
        </pc:spChg>
        <pc:spChg chg="mod">
          <ac:chgData name="Axel Maille" userId="065ad68c099279a8" providerId="LiveId" clId="{E0549156-C8B8-FE4E-886A-A7ACDE8414F4}" dt="2020-08-27T23:20:06.373" v="17" actId="20577"/>
          <ac:spMkLst>
            <pc:docMk/>
            <pc:sldMk cId="2451769846" sldId="256"/>
            <ac:spMk id="13" creationId="{55E30F5F-933B-8443-92E6-33F770A77714}"/>
          </ac:spMkLst>
        </pc:spChg>
        <pc:spChg chg="mod">
          <ac:chgData name="Axel Maille" userId="065ad68c099279a8" providerId="LiveId" clId="{E0549156-C8B8-FE4E-886A-A7ACDE8414F4}" dt="2020-08-27T23:24:42.706" v="133" actId="1076"/>
          <ac:spMkLst>
            <pc:docMk/>
            <pc:sldMk cId="2451769846" sldId="256"/>
            <ac:spMk id="16" creationId="{B6720E48-9C18-7947-B0AD-19AFA2B3F0F9}"/>
          </ac:spMkLst>
        </pc:spChg>
        <pc:spChg chg="mod">
          <ac:chgData name="Axel Maille" userId="065ad68c099279a8" providerId="LiveId" clId="{E0549156-C8B8-FE4E-886A-A7ACDE8414F4}" dt="2020-08-27T23:24:39.985" v="132" actId="14100"/>
          <ac:spMkLst>
            <pc:docMk/>
            <pc:sldMk cId="2451769846" sldId="256"/>
            <ac:spMk id="17" creationId="{2B394C85-A219-AF45-8218-3297365499E7}"/>
          </ac:spMkLst>
        </pc:spChg>
        <pc:spChg chg="mod">
          <ac:chgData name="Axel Maille" userId="065ad68c099279a8" providerId="LiveId" clId="{E0549156-C8B8-FE4E-886A-A7ACDE8414F4}" dt="2020-08-27T23:24:45.653" v="134" actId="1076"/>
          <ac:spMkLst>
            <pc:docMk/>
            <pc:sldMk cId="2451769846" sldId="256"/>
            <ac:spMk id="18" creationId="{F63968DA-CB84-634F-B3E9-959E2E7A9326}"/>
          </ac:spMkLst>
        </pc:spChg>
        <pc:spChg chg="mod">
          <ac:chgData name="Axel Maille" userId="065ad68c099279a8" providerId="LiveId" clId="{E0549156-C8B8-FE4E-886A-A7ACDE8414F4}" dt="2020-08-27T23:24:49.265" v="135" actId="1076"/>
          <ac:spMkLst>
            <pc:docMk/>
            <pc:sldMk cId="2451769846" sldId="256"/>
            <ac:spMk id="19" creationId="{D64B0944-A1E4-7D45-8580-73B1D446E949}"/>
          </ac:spMkLst>
        </pc:spChg>
        <pc:spChg chg="mod">
          <ac:chgData name="Axel Maille" userId="065ad68c099279a8" providerId="LiveId" clId="{E0549156-C8B8-FE4E-886A-A7ACDE8414F4}" dt="2020-08-27T23:25:39.878" v="149"/>
          <ac:spMkLst>
            <pc:docMk/>
            <pc:sldMk cId="2451769846" sldId="256"/>
            <ac:spMk id="20" creationId="{46385214-A1DB-BD44-9265-5390B0BD1C8A}"/>
          </ac:spMkLst>
        </pc:spChg>
        <pc:spChg chg="mod">
          <ac:chgData name="Axel Maille" userId="065ad68c099279a8" providerId="LiveId" clId="{E0549156-C8B8-FE4E-886A-A7ACDE8414F4}" dt="2020-08-27T23:21:18.829" v="46" actId="207"/>
          <ac:spMkLst>
            <pc:docMk/>
            <pc:sldMk cId="2451769846" sldId="256"/>
            <ac:spMk id="21" creationId="{C20C5C64-8AD0-9245-9532-4F622A8928FF}"/>
          </ac:spMkLst>
        </pc:spChg>
        <pc:spChg chg="mod">
          <ac:chgData name="Axel Maille" userId="065ad68c099279a8" providerId="LiveId" clId="{E0549156-C8B8-FE4E-886A-A7ACDE8414F4}" dt="2020-08-27T23:26:06.722" v="155"/>
          <ac:spMkLst>
            <pc:docMk/>
            <pc:sldMk cId="2451769846" sldId="256"/>
            <ac:spMk id="23" creationId="{D5EFC1A7-A890-4D45-A052-9F1C689AF5D4}"/>
          </ac:spMkLst>
        </pc:spChg>
        <pc:spChg chg="mod">
          <ac:chgData name="Axel Maille" userId="065ad68c099279a8" providerId="LiveId" clId="{E0549156-C8B8-FE4E-886A-A7ACDE8414F4}" dt="2020-08-27T23:21:30.431" v="50" actId="108"/>
          <ac:spMkLst>
            <pc:docMk/>
            <pc:sldMk cId="2451769846" sldId="256"/>
            <ac:spMk id="24" creationId="{E5785730-1BE6-F74C-BF7C-368C6C8801ED}"/>
          </ac:spMkLst>
        </pc:spChg>
        <pc:graphicFrameChg chg="mod modGraphic">
          <ac:chgData name="Axel Maille" userId="065ad68c099279a8" providerId="LiveId" clId="{E0549156-C8B8-FE4E-886A-A7ACDE8414F4}" dt="2020-08-27T23:23:02.658" v="72"/>
          <ac:graphicFrameMkLst>
            <pc:docMk/>
            <pc:sldMk cId="2451769846" sldId="256"/>
            <ac:graphicFrameMk id="25" creationId="{4C40C11C-591B-4B4D-AE76-194118FF295E}"/>
          </ac:graphicFrameMkLst>
        </pc:graphicFrameChg>
        <pc:graphicFrameChg chg="mod modGraphic">
          <ac:chgData name="Axel Maille" userId="065ad68c099279a8" providerId="LiveId" clId="{E0549156-C8B8-FE4E-886A-A7ACDE8414F4}" dt="2020-08-27T23:22:25.685" v="69" actId="20577"/>
          <ac:graphicFrameMkLst>
            <pc:docMk/>
            <pc:sldMk cId="2451769846" sldId="256"/>
            <ac:graphicFrameMk id="58" creationId="{7C8D5BD3-046E-184A-8DB3-8CF530AA4C47}"/>
          </ac:graphicFrameMkLst>
        </pc:graphicFrameChg>
        <pc:graphicFrameChg chg="mod modGraphic">
          <ac:chgData name="Axel Maille" userId="065ad68c099279a8" providerId="LiveId" clId="{E0549156-C8B8-FE4E-886A-A7ACDE8414F4}" dt="2020-08-27T23:23:20.245" v="75"/>
          <ac:graphicFrameMkLst>
            <pc:docMk/>
            <pc:sldMk cId="2451769846" sldId="256"/>
            <ac:graphicFrameMk id="107" creationId="{26D927D7-80F6-7C49-82CC-30C9603E8A6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8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3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4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0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1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1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jemplodecv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1A1FD545-30D8-0C47-944F-F675D0735E31}"/>
              </a:ext>
            </a:extLst>
          </p:cNvPr>
          <p:cNvSpPr/>
          <p:nvPr/>
        </p:nvSpPr>
        <p:spPr>
          <a:xfrm>
            <a:off x="45719" y="246888"/>
            <a:ext cx="5880970" cy="276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3EE689-F7BC-6440-A704-A261135417F7}"/>
              </a:ext>
            </a:extLst>
          </p:cNvPr>
          <p:cNvSpPr/>
          <p:nvPr/>
        </p:nvSpPr>
        <p:spPr>
          <a:xfrm>
            <a:off x="492788" y="337477"/>
            <a:ext cx="2318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3593C6"/>
                </a:solidFill>
                <a:ea typeface="Times New Roman" charset="0"/>
                <a:cs typeface="Times New Roman" charset="0"/>
              </a:rPr>
              <a:t>Mario GARCIA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E30F5F-933B-8443-92E6-33F770A77714}"/>
              </a:ext>
            </a:extLst>
          </p:cNvPr>
          <p:cNvSpPr/>
          <p:nvPr/>
        </p:nvSpPr>
        <p:spPr>
          <a:xfrm>
            <a:off x="1190420" y="779711"/>
            <a:ext cx="2895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Titulo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 del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Puesto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790AAF-4F92-3B47-B758-17B417577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70"/>
          <a:stretch/>
        </p:blipFill>
        <p:spPr>
          <a:xfrm>
            <a:off x="5926689" y="-11875"/>
            <a:ext cx="1636161" cy="107005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720E48-9C18-7947-B0AD-19AFA2B3F0F9}"/>
              </a:ext>
            </a:extLst>
          </p:cNvPr>
          <p:cNvSpPr/>
          <p:nvPr/>
        </p:nvSpPr>
        <p:spPr>
          <a:xfrm>
            <a:off x="199811" y="1656326"/>
            <a:ext cx="31899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Describir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brevemente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 carrera, sus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habilidades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el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trabajo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sus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objetivos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carrera.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pulvinar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17" name="ZoneTexte 9">
            <a:extLst>
              <a:ext uri="{FF2B5EF4-FFF2-40B4-BE49-F238E27FC236}">
                <a16:creationId xmlns:a16="http://schemas.microsoft.com/office/drawing/2014/main" id="{2B394C85-A219-AF45-8218-3297365499E7}"/>
              </a:ext>
            </a:extLst>
          </p:cNvPr>
          <p:cNvSpPr txBox="1"/>
          <p:nvPr/>
        </p:nvSpPr>
        <p:spPr>
          <a:xfrm>
            <a:off x="3630867" y="1664847"/>
            <a:ext cx="22958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Tel :  123 456 789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Mob : 123 456 789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Mail :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mail@mail.com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ea typeface="Times New Roman" charset="0"/>
              <a:cs typeface="Times New Roman" charset="0"/>
            </a:endParaRP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Dir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 :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Plaça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Catalunya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, 1708002 Barcelona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3968DA-CB84-634F-B3E9-959E2E7A9326}"/>
              </a:ext>
            </a:extLst>
          </p:cNvPr>
          <p:cNvSpPr/>
          <p:nvPr/>
        </p:nvSpPr>
        <p:spPr>
          <a:xfrm>
            <a:off x="233948" y="1312446"/>
            <a:ext cx="10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ea typeface="Times New Roman" charset="0"/>
                <a:cs typeface="Times New Roman" charset="0"/>
              </a:rPr>
              <a:t>Objectivo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4B0944-A1E4-7D45-8580-73B1D446E949}"/>
              </a:ext>
            </a:extLst>
          </p:cNvPr>
          <p:cNvSpPr/>
          <p:nvPr/>
        </p:nvSpPr>
        <p:spPr>
          <a:xfrm>
            <a:off x="3634985" y="1303656"/>
            <a:ext cx="179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Datos</a:t>
            </a:r>
            <a:r>
              <a:rPr lang="it-IT" dirty="0"/>
              <a:t> </a:t>
            </a:r>
            <a:r>
              <a:rPr lang="it-IT" dirty="0" err="1">
                <a:solidFill>
                  <a:srgbClr val="3593C6"/>
                </a:solidFill>
              </a:rPr>
              <a:t>personales</a:t>
            </a:r>
            <a:endParaRPr lang="it-IT" dirty="0">
              <a:solidFill>
                <a:srgbClr val="3593C6"/>
              </a:solidFill>
            </a:endParaRPr>
          </a:p>
        </p:txBody>
      </p:sp>
      <p:sp>
        <p:nvSpPr>
          <p:cNvPr id="20" name="ZoneTexte 9">
            <a:extLst>
              <a:ext uri="{FF2B5EF4-FFF2-40B4-BE49-F238E27FC236}">
                <a16:creationId xmlns:a16="http://schemas.microsoft.com/office/drawing/2014/main" id="{46385214-A1DB-BD44-9265-5390B0BD1C8A}"/>
              </a:ext>
            </a:extLst>
          </p:cNvPr>
          <p:cNvSpPr txBox="1"/>
          <p:nvPr/>
        </p:nvSpPr>
        <p:spPr>
          <a:xfrm>
            <a:off x="299773" y="3479836"/>
            <a:ext cx="554288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EMPRESA| 2000 – 2003 -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Título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puesto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Describir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funciones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posición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asignación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los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obtuvo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 No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dude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cuantificar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site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Amet con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cesuar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ipsulormo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EMPRESA| 2000 – 2003 -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Título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puesto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Describir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funciones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posición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asignación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los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obtuvo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 No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dude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cuantificar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site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Amet con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cesuar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ipsulormo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EMPRESA| 2000 – 2003 -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Título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puesto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Describir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funciones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posición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asignación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los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obtuvo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 No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dude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cuantificar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site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Amet con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cesuar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ipsulormo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0C5C64-8AD0-9245-9532-4F622A8928FF}"/>
              </a:ext>
            </a:extLst>
          </p:cNvPr>
          <p:cNvSpPr/>
          <p:nvPr/>
        </p:nvSpPr>
        <p:spPr>
          <a:xfrm>
            <a:off x="314993" y="3110504"/>
            <a:ext cx="2348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3593C6"/>
                </a:solidFill>
              </a:rPr>
              <a:t>Experiencia</a:t>
            </a:r>
            <a:r>
              <a:rPr lang="it-IT" dirty="0">
                <a:solidFill>
                  <a:srgbClr val="3593C6"/>
                </a:solidFill>
              </a:rPr>
              <a:t> </a:t>
            </a:r>
            <a:r>
              <a:rPr lang="it-IT" dirty="0" err="1"/>
              <a:t>profesional</a:t>
            </a:r>
            <a:endParaRPr lang="it-IT" dirty="0"/>
          </a:p>
        </p:txBody>
      </p:sp>
      <p:sp>
        <p:nvSpPr>
          <p:cNvPr id="23" name="ZoneTexte 9">
            <a:extLst>
              <a:ext uri="{FF2B5EF4-FFF2-40B4-BE49-F238E27FC236}">
                <a16:creationId xmlns:a16="http://schemas.microsoft.com/office/drawing/2014/main" id="{D5EFC1A7-A890-4D45-A052-9F1C689AF5D4}"/>
              </a:ext>
            </a:extLst>
          </p:cNvPr>
          <p:cNvSpPr txBox="1"/>
          <p:nvPr/>
        </p:nvSpPr>
        <p:spPr>
          <a:xfrm>
            <a:off x="299772" y="6487906"/>
            <a:ext cx="554288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2012 - </a:t>
            </a:r>
            <a:r>
              <a:rPr lang="it-IT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Nombre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it-IT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formación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s-ES" sz="1100" dirty="0"/>
              <a:t>UNIVERSIDAD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Describir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especialidades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diplomas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opciones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...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2012 - </a:t>
            </a:r>
            <a:r>
              <a:rPr lang="it-IT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Nombre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it-IT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formación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s-ES" sz="1100" dirty="0"/>
              <a:t>UNIVERSIDAD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Describir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especialidades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diplomas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opciones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...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785730-1BE6-F74C-BF7C-368C6C8801ED}"/>
              </a:ext>
            </a:extLst>
          </p:cNvPr>
          <p:cNvSpPr/>
          <p:nvPr/>
        </p:nvSpPr>
        <p:spPr>
          <a:xfrm>
            <a:off x="289512" y="6118574"/>
            <a:ext cx="2139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3593C6"/>
                </a:solidFill>
              </a:rPr>
              <a:t>Estudios</a:t>
            </a:r>
            <a:r>
              <a:rPr lang="it-IT" dirty="0">
                <a:solidFill>
                  <a:srgbClr val="3593C6"/>
                </a:solidFill>
              </a:rPr>
              <a:t> - </a:t>
            </a:r>
            <a:r>
              <a:rPr lang="es-ES" dirty="0"/>
              <a:t>Formación</a:t>
            </a:r>
            <a:endParaRPr lang="it-IT" dirty="0">
              <a:solidFill>
                <a:srgbClr val="3593C6"/>
              </a:solidFill>
            </a:endParaRPr>
          </a:p>
        </p:txBody>
      </p:sp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4C40C11C-591B-4B4D-AE76-194118FF2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40006"/>
              </p:ext>
            </p:extLst>
          </p:nvPr>
        </p:nvGraphicFramePr>
        <p:xfrm>
          <a:off x="299772" y="8024212"/>
          <a:ext cx="3749661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dirty="0" err="1">
                          <a:solidFill>
                            <a:srgbClr val="3593C6"/>
                          </a:solidFill>
                        </a:rPr>
                        <a:t>Habilidades</a:t>
                      </a:r>
                      <a:endParaRPr lang="fr-FR" sz="1800" kern="12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Times" charset="0"/>
                        <a:cs typeface="Times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Management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r>
                        <a:rPr lang="it-IT" sz="1100" dirty="0"/>
                        <a:t>PHP My SQL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r>
                        <a:rPr lang="it-IT" sz="1100"/>
                        <a:t>Google Analytics</a:t>
                      </a:r>
                      <a:endParaRPr lang="it-IT" sz="11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9">
                <a:tc>
                  <a:txBody>
                    <a:bodyPr/>
                    <a:lstStyle/>
                    <a:p>
                      <a:pPr algn="l"/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2FFC4765-85A6-0541-999C-4F55DF0425B0}"/>
              </a:ext>
            </a:extLst>
          </p:cNvPr>
          <p:cNvSpPr/>
          <p:nvPr/>
        </p:nvSpPr>
        <p:spPr>
          <a:xfrm>
            <a:off x="3054845" y="847172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FFB575-4CFA-E941-9309-547E6E34174C}"/>
              </a:ext>
            </a:extLst>
          </p:cNvPr>
          <p:cNvSpPr/>
          <p:nvPr/>
        </p:nvSpPr>
        <p:spPr>
          <a:xfrm>
            <a:off x="3262852" y="847226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E6FC17-4123-8B4B-9E12-6D5909A87107}"/>
              </a:ext>
            </a:extLst>
          </p:cNvPr>
          <p:cNvSpPr/>
          <p:nvPr/>
        </p:nvSpPr>
        <p:spPr>
          <a:xfrm>
            <a:off x="3470859" y="8471996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E976F3-3A2C-1F43-A4D8-80D0ACFC77D5}"/>
              </a:ext>
            </a:extLst>
          </p:cNvPr>
          <p:cNvSpPr/>
          <p:nvPr/>
        </p:nvSpPr>
        <p:spPr>
          <a:xfrm>
            <a:off x="3678866" y="8472532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64B148-783A-DC49-8635-844A319A1018}"/>
              </a:ext>
            </a:extLst>
          </p:cNvPr>
          <p:cNvSpPr/>
          <p:nvPr/>
        </p:nvSpPr>
        <p:spPr>
          <a:xfrm>
            <a:off x="3886873" y="847172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F421C8-A8D1-6A40-88FB-ECDA9FB4154B}"/>
              </a:ext>
            </a:extLst>
          </p:cNvPr>
          <p:cNvSpPr/>
          <p:nvPr/>
        </p:nvSpPr>
        <p:spPr>
          <a:xfrm>
            <a:off x="2849335" y="847189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033174-C65D-1746-9EF2-C0668158A418}"/>
              </a:ext>
            </a:extLst>
          </p:cNvPr>
          <p:cNvSpPr/>
          <p:nvPr/>
        </p:nvSpPr>
        <p:spPr>
          <a:xfrm>
            <a:off x="2640644" y="847172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858DB0-23D7-5148-8EC8-1299D9027B19}"/>
              </a:ext>
            </a:extLst>
          </p:cNvPr>
          <p:cNvSpPr/>
          <p:nvPr/>
        </p:nvSpPr>
        <p:spPr>
          <a:xfrm>
            <a:off x="2430824" y="8471896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6F93AF-6D8F-D34A-A7B2-9E2C40747B38}"/>
              </a:ext>
            </a:extLst>
          </p:cNvPr>
          <p:cNvSpPr/>
          <p:nvPr/>
        </p:nvSpPr>
        <p:spPr>
          <a:xfrm>
            <a:off x="3052293" y="869720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AF14B3-D166-4543-AB98-D8A2AF145538}"/>
              </a:ext>
            </a:extLst>
          </p:cNvPr>
          <p:cNvSpPr/>
          <p:nvPr/>
        </p:nvSpPr>
        <p:spPr>
          <a:xfrm>
            <a:off x="3260300" y="8697740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FBA906-A23B-DE4C-AE7E-CF0DE22556A3}"/>
              </a:ext>
            </a:extLst>
          </p:cNvPr>
          <p:cNvSpPr/>
          <p:nvPr/>
        </p:nvSpPr>
        <p:spPr>
          <a:xfrm>
            <a:off x="3468307" y="8697472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1D7E15-9A26-5241-8C36-AFD6A7BCDEF7}"/>
              </a:ext>
            </a:extLst>
          </p:cNvPr>
          <p:cNvSpPr/>
          <p:nvPr/>
        </p:nvSpPr>
        <p:spPr>
          <a:xfrm>
            <a:off x="3676314" y="869800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8BE93C-B2F8-1547-8D4D-1FD482DFC516}"/>
              </a:ext>
            </a:extLst>
          </p:cNvPr>
          <p:cNvSpPr/>
          <p:nvPr/>
        </p:nvSpPr>
        <p:spPr>
          <a:xfrm>
            <a:off x="3884321" y="869720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86DB62-40C0-7D44-8B00-924D2C0109CA}"/>
              </a:ext>
            </a:extLst>
          </p:cNvPr>
          <p:cNvSpPr/>
          <p:nvPr/>
        </p:nvSpPr>
        <p:spPr>
          <a:xfrm>
            <a:off x="2846783" y="869737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1DABFC-E844-F041-8FBD-CB9705AA3C74}"/>
              </a:ext>
            </a:extLst>
          </p:cNvPr>
          <p:cNvSpPr/>
          <p:nvPr/>
        </p:nvSpPr>
        <p:spPr>
          <a:xfrm>
            <a:off x="2638092" y="869720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4AE05E-847C-4C4A-B64F-159D94723E48}"/>
              </a:ext>
            </a:extLst>
          </p:cNvPr>
          <p:cNvSpPr/>
          <p:nvPr/>
        </p:nvSpPr>
        <p:spPr>
          <a:xfrm>
            <a:off x="2428272" y="8697372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F57712-6225-EE44-853F-AFD3BEF7EF7D}"/>
              </a:ext>
            </a:extLst>
          </p:cNvPr>
          <p:cNvSpPr/>
          <p:nvPr/>
        </p:nvSpPr>
        <p:spPr>
          <a:xfrm>
            <a:off x="3052293" y="894803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055527-65E3-AF41-B123-B69EBF5CDB71}"/>
              </a:ext>
            </a:extLst>
          </p:cNvPr>
          <p:cNvSpPr/>
          <p:nvPr/>
        </p:nvSpPr>
        <p:spPr>
          <a:xfrm>
            <a:off x="3260300" y="894857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AC44BD-8E45-6E43-A4B5-62943A2A6A8A}"/>
              </a:ext>
            </a:extLst>
          </p:cNvPr>
          <p:cNvSpPr/>
          <p:nvPr/>
        </p:nvSpPr>
        <p:spPr>
          <a:xfrm>
            <a:off x="3468307" y="8948306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394F89-294E-1B42-8728-A3984478A071}"/>
              </a:ext>
            </a:extLst>
          </p:cNvPr>
          <p:cNvSpPr/>
          <p:nvPr/>
        </p:nvSpPr>
        <p:spPr>
          <a:xfrm>
            <a:off x="3676314" y="8948842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F8D0D1-0989-C84D-8816-25B20F0BA545}"/>
              </a:ext>
            </a:extLst>
          </p:cNvPr>
          <p:cNvSpPr/>
          <p:nvPr/>
        </p:nvSpPr>
        <p:spPr>
          <a:xfrm>
            <a:off x="3884321" y="894803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2F5A7CD-C8F3-B349-AB29-9AA1C98FA256}"/>
              </a:ext>
            </a:extLst>
          </p:cNvPr>
          <p:cNvSpPr/>
          <p:nvPr/>
        </p:nvSpPr>
        <p:spPr>
          <a:xfrm>
            <a:off x="2846783" y="894820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752FD9-355F-EC48-A18A-8F5D71385F9B}"/>
              </a:ext>
            </a:extLst>
          </p:cNvPr>
          <p:cNvSpPr/>
          <p:nvPr/>
        </p:nvSpPr>
        <p:spPr>
          <a:xfrm>
            <a:off x="2638092" y="894803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DEA6DC-2C57-9642-A2D5-5BF1BEF76AA0}"/>
              </a:ext>
            </a:extLst>
          </p:cNvPr>
          <p:cNvSpPr/>
          <p:nvPr/>
        </p:nvSpPr>
        <p:spPr>
          <a:xfrm>
            <a:off x="2428272" y="8948206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8" name="Tableau 57">
            <a:extLst>
              <a:ext uri="{FF2B5EF4-FFF2-40B4-BE49-F238E27FC236}">
                <a16:creationId xmlns:a16="http://schemas.microsoft.com/office/drawing/2014/main" id="{7C8D5BD3-046E-184A-8DB3-8CF530AA4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694282"/>
              </p:ext>
            </p:extLst>
          </p:nvPr>
        </p:nvGraphicFramePr>
        <p:xfrm>
          <a:off x="314993" y="9297120"/>
          <a:ext cx="967105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 err="1">
                          <a:solidFill>
                            <a:schemeClr val="tx1"/>
                          </a:solidFill>
                          <a:latin typeface="+mn-lt"/>
                          <a:ea typeface="Times" charset="0"/>
                          <a:cs typeface="Times" charset="0"/>
                        </a:rPr>
                        <a:t>Idiomas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Times" charset="0"/>
                        <a:cs typeface="Times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Ingles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Aleman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Italiano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43447F67-D4B0-5146-900F-0BCB31AC7B35}"/>
              </a:ext>
            </a:extLst>
          </p:cNvPr>
          <p:cNvSpPr/>
          <p:nvPr/>
        </p:nvSpPr>
        <p:spPr>
          <a:xfrm>
            <a:off x="1677524" y="9732914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A4B8E53-E9CC-9847-AC44-942180E8CDFD}"/>
              </a:ext>
            </a:extLst>
          </p:cNvPr>
          <p:cNvSpPr/>
          <p:nvPr/>
        </p:nvSpPr>
        <p:spPr>
          <a:xfrm>
            <a:off x="1885531" y="9733450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B18B1B-6740-594D-87DA-081ED4C66EB3}"/>
              </a:ext>
            </a:extLst>
          </p:cNvPr>
          <p:cNvSpPr/>
          <p:nvPr/>
        </p:nvSpPr>
        <p:spPr>
          <a:xfrm>
            <a:off x="2093538" y="9733182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CFD65BC-4348-F74F-AB48-7ACDB69FCB14}"/>
              </a:ext>
            </a:extLst>
          </p:cNvPr>
          <p:cNvSpPr/>
          <p:nvPr/>
        </p:nvSpPr>
        <p:spPr>
          <a:xfrm>
            <a:off x="2301545" y="9733718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BFF442-6E67-DA4D-8264-06728B1ED80B}"/>
              </a:ext>
            </a:extLst>
          </p:cNvPr>
          <p:cNvSpPr/>
          <p:nvPr/>
        </p:nvSpPr>
        <p:spPr>
          <a:xfrm>
            <a:off x="2509552" y="9732914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0DD158-EA35-0644-A0D2-7DB78BE45090}"/>
              </a:ext>
            </a:extLst>
          </p:cNvPr>
          <p:cNvSpPr/>
          <p:nvPr/>
        </p:nvSpPr>
        <p:spPr>
          <a:xfrm>
            <a:off x="1472014" y="9734885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3D3241E-1F98-A146-B475-45BC021222C9}"/>
              </a:ext>
            </a:extLst>
          </p:cNvPr>
          <p:cNvSpPr/>
          <p:nvPr/>
        </p:nvSpPr>
        <p:spPr>
          <a:xfrm>
            <a:off x="1677524" y="9988715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D54DC4-EA27-2A4A-BD4F-3A7FEC4019DD}"/>
              </a:ext>
            </a:extLst>
          </p:cNvPr>
          <p:cNvSpPr/>
          <p:nvPr/>
        </p:nvSpPr>
        <p:spPr>
          <a:xfrm>
            <a:off x="1885531" y="9989251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6BD6EC0-2A1B-E24A-BE5E-6284CC4AE01C}"/>
              </a:ext>
            </a:extLst>
          </p:cNvPr>
          <p:cNvSpPr/>
          <p:nvPr/>
        </p:nvSpPr>
        <p:spPr>
          <a:xfrm>
            <a:off x="2093538" y="9988983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446F1D-1658-D44C-BA1D-9F27E6FCED2A}"/>
              </a:ext>
            </a:extLst>
          </p:cNvPr>
          <p:cNvSpPr/>
          <p:nvPr/>
        </p:nvSpPr>
        <p:spPr>
          <a:xfrm>
            <a:off x="2301545" y="9989519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5A6B603-F456-D24C-AAFF-0580CFBD72EF}"/>
              </a:ext>
            </a:extLst>
          </p:cNvPr>
          <p:cNvSpPr/>
          <p:nvPr/>
        </p:nvSpPr>
        <p:spPr>
          <a:xfrm>
            <a:off x="2509552" y="9988715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D322D86-70CD-3549-818F-339623B38321}"/>
              </a:ext>
            </a:extLst>
          </p:cNvPr>
          <p:cNvSpPr/>
          <p:nvPr/>
        </p:nvSpPr>
        <p:spPr>
          <a:xfrm>
            <a:off x="1472014" y="9990686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5783A4A-624A-BB4C-9627-190AAFFB9BC6}"/>
              </a:ext>
            </a:extLst>
          </p:cNvPr>
          <p:cNvSpPr/>
          <p:nvPr/>
        </p:nvSpPr>
        <p:spPr>
          <a:xfrm>
            <a:off x="1677524" y="10238207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070F681-AB18-1B4E-8E99-24910CAEEE6F}"/>
              </a:ext>
            </a:extLst>
          </p:cNvPr>
          <p:cNvSpPr/>
          <p:nvPr/>
        </p:nvSpPr>
        <p:spPr>
          <a:xfrm>
            <a:off x="1885531" y="10238743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798AE86-CC02-6B48-A94C-03EBE769E178}"/>
              </a:ext>
            </a:extLst>
          </p:cNvPr>
          <p:cNvSpPr/>
          <p:nvPr/>
        </p:nvSpPr>
        <p:spPr>
          <a:xfrm>
            <a:off x="2093538" y="10238475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79AD701-26E8-674F-9631-A0D4DC571926}"/>
              </a:ext>
            </a:extLst>
          </p:cNvPr>
          <p:cNvSpPr/>
          <p:nvPr/>
        </p:nvSpPr>
        <p:spPr>
          <a:xfrm>
            <a:off x="2301545" y="10239011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BB109DB-9A2F-5D41-A74A-EC07B4694964}"/>
              </a:ext>
            </a:extLst>
          </p:cNvPr>
          <p:cNvSpPr/>
          <p:nvPr/>
        </p:nvSpPr>
        <p:spPr>
          <a:xfrm>
            <a:off x="2509552" y="10238207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27F3E7C-7E02-9540-A3D0-BF025B616FFB}"/>
              </a:ext>
            </a:extLst>
          </p:cNvPr>
          <p:cNvSpPr/>
          <p:nvPr/>
        </p:nvSpPr>
        <p:spPr>
          <a:xfrm>
            <a:off x="1472014" y="10240178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07" name="Tableau 106">
            <a:extLst>
              <a:ext uri="{FF2B5EF4-FFF2-40B4-BE49-F238E27FC236}">
                <a16:creationId xmlns:a16="http://schemas.microsoft.com/office/drawing/2014/main" id="{26D927D7-80F6-7C49-82CC-30C9603E8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385403"/>
              </p:ext>
            </p:extLst>
          </p:nvPr>
        </p:nvGraphicFramePr>
        <p:xfrm>
          <a:off x="3009343" y="9307831"/>
          <a:ext cx="2743759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es-ES" dirty="0"/>
                        <a:t>Personalidad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" charset="0"/>
                        <a:cs typeface="Times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Leader </a:t>
                      </a:r>
                      <a:r>
                        <a:rPr lang="it-IT" sz="1100" dirty="0" err="1"/>
                        <a:t>Ship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Creativo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Serio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9">
                <a:tc>
                  <a:txBody>
                    <a:bodyPr/>
                    <a:lstStyle/>
                    <a:p>
                      <a:pPr algn="l"/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8" name="Rectangle 107">
            <a:extLst>
              <a:ext uri="{FF2B5EF4-FFF2-40B4-BE49-F238E27FC236}">
                <a16:creationId xmlns:a16="http://schemas.microsoft.com/office/drawing/2014/main" id="{E6F5F500-3657-794F-BB04-B07F53E96CC1}"/>
              </a:ext>
            </a:extLst>
          </p:cNvPr>
          <p:cNvSpPr/>
          <p:nvPr/>
        </p:nvSpPr>
        <p:spPr>
          <a:xfrm>
            <a:off x="4741682" y="9778342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494FEDF-149D-104D-B6FF-5C00756A959E}"/>
              </a:ext>
            </a:extLst>
          </p:cNvPr>
          <p:cNvSpPr/>
          <p:nvPr/>
        </p:nvSpPr>
        <p:spPr>
          <a:xfrm>
            <a:off x="4949689" y="9778878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8630E1A-4776-694A-A118-ECAF4A152736}"/>
              </a:ext>
            </a:extLst>
          </p:cNvPr>
          <p:cNvSpPr/>
          <p:nvPr/>
        </p:nvSpPr>
        <p:spPr>
          <a:xfrm>
            <a:off x="5157696" y="9778610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23F7C02-9E73-FF42-BB36-F6B256FC1CC1}"/>
              </a:ext>
            </a:extLst>
          </p:cNvPr>
          <p:cNvSpPr/>
          <p:nvPr/>
        </p:nvSpPr>
        <p:spPr>
          <a:xfrm>
            <a:off x="5365703" y="9779146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8D56477-F70F-D443-B5CE-C4B74AE31851}"/>
              </a:ext>
            </a:extLst>
          </p:cNvPr>
          <p:cNvSpPr/>
          <p:nvPr/>
        </p:nvSpPr>
        <p:spPr>
          <a:xfrm>
            <a:off x="5573710" y="9778342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4D613EC-08C3-3045-9342-76BE1AE84E3C}"/>
              </a:ext>
            </a:extLst>
          </p:cNvPr>
          <p:cNvSpPr/>
          <p:nvPr/>
        </p:nvSpPr>
        <p:spPr>
          <a:xfrm>
            <a:off x="4536172" y="9780313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D51E0E1-7486-884B-8C6D-71FF1A0B9B2B}"/>
              </a:ext>
            </a:extLst>
          </p:cNvPr>
          <p:cNvSpPr/>
          <p:nvPr/>
        </p:nvSpPr>
        <p:spPr>
          <a:xfrm>
            <a:off x="4741682" y="10034143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89DDECC-EA94-C048-889E-1146E72D9354}"/>
              </a:ext>
            </a:extLst>
          </p:cNvPr>
          <p:cNvSpPr/>
          <p:nvPr/>
        </p:nvSpPr>
        <p:spPr>
          <a:xfrm>
            <a:off x="4949689" y="10034679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8C0173A-CEB6-F746-B8B2-CC576BFCB8A0}"/>
              </a:ext>
            </a:extLst>
          </p:cNvPr>
          <p:cNvSpPr/>
          <p:nvPr/>
        </p:nvSpPr>
        <p:spPr>
          <a:xfrm>
            <a:off x="5157696" y="10034411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A8E6702-04D3-F44E-8C61-DE7EADB601C5}"/>
              </a:ext>
            </a:extLst>
          </p:cNvPr>
          <p:cNvSpPr/>
          <p:nvPr/>
        </p:nvSpPr>
        <p:spPr>
          <a:xfrm>
            <a:off x="5365703" y="10034947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10BE3DF-F9C5-6B4E-BF12-1AC0FA0BB642}"/>
              </a:ext>
            </a:extLst>
          </p:cNvPr>
          <p:cNvSpPr/>
          <p:nvPr/>
        </p:nvSpPr>
        <p:spPr>
          <a:xfrm>
            <a:off x="5573710" y="10034143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DB424AB-11EA-574B-9C44-B119514A3503}"/>
              </a:ext>
            </a:extLst>
          </p:cNvPr>
          <p:cNvSpPr/>
          <p:nvPr/>
        </p:nvSpPr>
        <p:spPr>
          <a:xfrm>
            <a:off x="4536172" y="10036114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2033989-BA77-4847-8AE0-38B4AACEE3A7}"/>
              </a:ext>
            </a:extLst>
          </p:cNvPr>
          <p:cNvSpPr/>
          <p:nvPr/>
        </p:nvSpPr>
        <p:spPr>
          <a:xfrm>
            <a:off x="4741682" y="10283635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5B786C2-FA98-9246-984F-7CA83727399F}"/>
              </a:ext>
            </a:extLst>
          </p:cNvPr>
          <p:cNvSpPr/>
          <p:nvPr/>
        </p:nvSpPr>
        <p:spPr>
          <a:xfrm>
            <a:off x="4949689" y="10284171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DCE57F3-415F-5441-96C9-3DA07678F7B7}"/>
              </a:ext>
            </a:extLst>
          </p:cNvPr>
          <p:cNvSpPr/>
          <p:nvPr/>
        </p:nvSpPr>
        <p:spPr>
          <a:xfrm>
            <a:off x="5157696" y="10283903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638114A-CA81-9F47-A5F9-876F86FA0DE5}"/>
              </a:ext>
            </a:extLst>
          </p:cNvPr>
          <p:cNvSpPr/>
          <p:nvPr/>
        </p:nvSpPr>
        <p:spPr>
          <a:xfrm>
            <a:off x="5365703" y="10284439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15E56C6-B2B6-5345-A041-D7566F53B466}"/>
              </a:ext>
            </a:extLst>
          </p:cNvPr>
          <p:cNvSpPr/>
          <p:nvPr/>
        </p:nvSpPr>
        <p:spPr>
          <a:xfrm>
            <a:off x="5573710" y="10283635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EDF46DA-D977-0344-8B20-69208A0EBF5E}"/>
              </a:ext>
            </a:extLst>
          </p:cNvPr>
          <p:cNvSpPr/>
          <p:nvPr/>
        </p:nvSpPr>
        <p:spPr>
          <a:xfrm>
            <a:off x="4536172" y="10283805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AB51CF2-156C-BE4E-A3D4-7FF1F9E073A7}"/>
              </a:ext>
            </a:extLst>
          </p:cNvPr>
          <p:cNvSpPr/>
          <p:nvPr/>
        </p:nvSpPr>
        <p:spPr>
          <a:xfrm>
            <a:off x="0" y="-11875"/>
            <a:ext cx="45719" cy="10700513"/>
          </a:xfrm>
          <a:prstGeom prst="rect">
            <a:avLst/>
          </a:prstGeom>
          <a:solidFill>
            <a:srgbClr val="3593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76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645443-5F16-9244-A209-BAE52096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43" y="679622"/>
            <a:ext cx="6806565" cy="886840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s-ES" b="1" dirty="0"/>
              <a:t>Querido candidato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Gracias por descargar esta plantilla de nuestro sitio web. Esperamos que esto te ayude a crear tu CV. Tómate el tiempo para escribir tu CV con cuidado, ya que describe tu experiencia profesional y tu personalidad.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¡Recuerda que una buena aplicación es una aplicación personalizada! Si necesita otros modelos, vuelva a nuestro sitio web: </a:t>
            </a:r>
            <a:r>
              <a:rPr lang="es-ES" dirty="0">
                <a:hlinkClick r:id="rId2"/>
              </a:rPr>
              <a:t>HTTPS://WWW.EJEMPLODECV.COM</a:t>
            </a:r>
            <a:r>
              <a:rPr lang="es-ES" dirty="0"/>
              <a:t>  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Copyright EJEMPLODECV.COM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s-ES" dirty="0"/>
              <a:t>El contenido publicado en nuestro sitio (modelos de CV, modelos de cartas, artículos, etc.) son propiedad de </a:t>
            </a:r>
            <a:r>
              <a:rPr lang="it-IT" dirty="0" err="1"/>
              <a:t>EJEMPLODECV.com</a:t>
            </a:r>
            <a:endParaRPr lang="it-IT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O</a:t>
            </a:r>
            <a:r>
              <a:rPr lang="fr-FR" dirty="0"/>
              <a:t>     </a:t>
            </a:r>
            <a:r>
              <a:rPr lang="es-ES" dirty="0"/>
              <a:t>Su uso se limita a un uso estrictamente personal.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es-ES" dirty="0"/>
              <a:t>Está prohibido distribuirlos, publicarlos o redistribuirlos sin nuestro consentimiento.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es-ES" dirty="0"/>
              <a:t>También está prohibido dar acceso al enlace de descarga o al enlace de edición.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Contenido presentado en 180 países ante un alguacil. Reproducción estrictamente prohibida, incluso parcial. Limitado a uso estrictamente personal.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Los modelos disponibles en nuestro sitio web se proporcionan "tal cual" y sin garantía.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7443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463</Words>
  <Application>Microsoft Macintosh PowerPoint</Application>
  <PresentationFormat>Personnalisé</PresentationFormat>
  <Paragraphs>59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cv41</dc:title>
  <dc:subject/>
  <dc:creator>www.ejemplodecv.com</dc:creator>
  <cp:keywords/>
  <dc:description/>
  <cp:lastModifiedBy>Axel Maille</cp:lastModifiedBy>
  <cp:revision>22</cp:revision>
  <dcterms:created xsi:type="dcterms:W3CDTF">2015-06-26T06:14:36Z</dcterms:created>
  <dcterms:modified xsi:type="dcterms:W3CDTF">2021-01-03T21:53:14Z</dcterms:modified>
  <cp:category/>
</cp:coreProperties>
</file>