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20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31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416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18BDEA9C-FB08-1547-800C-7D7390872D91}"/>
    <pc:docChg chg="modSld">
      <pc:chgData name="Axel Maille" userId="065ad68c099279a8" providerId="LiveId" clId="{18BDEA9C-FB08-1547-800C-7D7390872D91}" dt="2020-11-10T15:30:33.966" v="1" actId="20577"/>
      <pc:docMkLst>
        <pc:docMk/>
      </pc:docMkLst>
      <pc:sldChg chg="modSp mod">
        <pc:chgData name="Axel Maille" userId="065ad68c099279a8" providerId="LiveId" clId="{18BDEA9C-FB08-1547-800C-7D7390872D91}" dt="2020-11-10T15:30:33.966" v="1" actId="20577"/>
        <pc:sldMkLst>
          <pc:docMk/>
          <pc:sldMk cId="2451769846" sldId="256"/>
        </pc:sldMkLst>
        <pc:spChg chg="mod">
          <ac:chgData name="Axel Maille" userId="065ad68c099279a8" providerId="LiveId" clId="{18BDEA9C-FB08-1547-800C-7D7390872D91}" dt="2020-11-10T15:30:33.966" v="1" actId="20577"/>
          <ac:spMkLst>
            <pc:docMk/>
            <pc:sldMk cId="2451769846" sldId="256"/>
            <ac:spMk id="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59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8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2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1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4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8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64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4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60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5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91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7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264099" cy="10688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17205" y="1779026"/>
            <a:ext cx="2872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Arial"/>
                <a:cs typeface="Arial"/>
              </a:rPr>
              <a:t>Edouardo </a:t>
            </a:r>
            <a:r>
              <a:rPr lang="fr-FR" sz="2400" b="1" dirty="0">
                <a:latin typeface="Arial"/>
                <a:cs typeface="Arial"/>
              </a:rPr>
              <a:t>GARCIA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3264099" y="0"/>
            <a:ext cx="0" cy="10688638"/>
          </a:xfrm>
          <a:prstGeom prst="line">
            <a:avLst/>
          </a:prstGeom>
          <a:ln w="6350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762307"/>
              </p:ext>
            </p:extLst>
          </p:nvPr>
        </p:nvGraphicFramePr>
        <p:xfrm>
          <a:off x="3264100" y="0"/>
          <a:ext cx="4298750" cy="10688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4041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800" b="1" i="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Experiencia</a:t>
                      </a:r>
                      <a:endParaRPr lang="fr-FR" sz="1800" b="1" i="0" dirty="0"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010">
                <a:tc>
                  <a:txBody>
                    <a:bodyPr/>
                    <a:lstStyle/>
                    <a:p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EMPRESA| 2000 – 2003 - </a:t>
                      </a:r>
                      <a:r>
                        <a:rPr lang="en-US" sz="1300" b="0" i="0" kern="1200" dirty="0" err="1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300" b="0" i="0" kern="1200" dirty="0" err="1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300" b="0" i="0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su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los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dude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2010">
                <a:tc>
                  <a:txBody>
                    <a:bodyPr/>
                    <a:lstStyle/>
                    <a:p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EMPRESA| 2000 – 2003 - </a:t>
                      </a:r>
                      <a:r>
                        <a:rPr lang="en-US" sz="1300" b="0" i="0" kern="1200" dirty="0" err="1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300" b="0" i="0" kern="1200" dirty="0" err="1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300" b="0" i="0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su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los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dude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3009">
                <a:tc>
                  <a:txBody>
                    <a:bodyPr/>
                    <a:lstStyle/>
                    <a:p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EMPRESA| 2000 – 2003 - </a:t>
                      </a:r>
                      <a:r>
                        <a:rPr lang="en-US" sz="1300" b="0" i="0" kern="1200" dirty="0" err="1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300" b="0" i="0" kern="1200" dirty="0" err="1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300" b="0" i="0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su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los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dude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2010">
                <a:tc>
                  <a:txBody>
                    <a:bodyPr/>
                    <a:lstStyle/>
                    <a:p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EMPRESA| 2000 – 2003 - </a:t>
                      </a:r>
                      <a:r>
                        <a:rPr lang="en-US" sz="1300" b="0" i="0" kern="1200" dirty="0" err="1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300" b="0" i="0" kern="1200" dirty="0" err="1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300" b="0" i="0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su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los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dude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</a:t>
                      </a:r>
                      <a:r>
                        <a:rPr lang="fr-FR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2296">
                <a:tc>
                  <a:txBody>
                    <a:bodyPr/>
                    <a:lstStyle/>
                    <a:p>
                      <a:r>
                        <a:rPr lang="en-US" sz="12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EMPRESA| 2000 – 2003 - </a:t>
                      </a:r>
                      <a:r>
                        <a:rPr lang="en-US" sz="1200" b="0" i="0" kern="1200" dirty="0" err="1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2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200" b="0" i="0" kern="1200" dirty="0" err="1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200" b="0" i="0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fr-FR" sz="12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fr-FR" sz="12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fr-FR" sz="12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fr-FR" sz="12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fr-FR" sz="12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fr-FR" sz="12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fr-FR" sz="12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fr-FR" sz="12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fr-FR" sz="12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fr-FR" sz="12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su </a:t>
                      </a:r>
                      <a:r>
                        <a:rPr lang="fr-FR" sz="12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fr-FR" sz="12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los </a:t>
                      </a:r>
                      <a:r>
                        <a:rPr lang="fr-FR" sz="12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fr-FR" sz="12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fr-FR" sz="12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fr-FR" sz="12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</a:t>
                      </a:r>
                      <a:r>
                        <a:rPr lang="fr-FR" sz="12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dude</a:t>
                      </a:r>
                      <a:r>
                        <a:rPr lang="fr-FR" sz="12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</a:t>
                      </a:r>
                      <a:r>
                        <a:rPr lang="fr-FR" sz="12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fr-FR" sz="12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>
                        <a:solidFill>
                          <a:srgbClr val="FFFFFF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7954">
                <a:tc>
                  <a:txBody>
                    <a:bodyPr/>
                    <a:lstStyle/>
                    <a:p>
                      <a:r>
                        <a:rPr lang="en-US" sz="12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EMPRESA| 2000 – 2003 - </a:t>
                      </a:r>
                      <a:r>
                        <a:rPr lang="en-US" sz="1200" b="0" i="0" kern="1200" dirty="0" err="1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2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200" b="0" i="0" kern="1200" dirty="0" err="1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200" b="0" i="0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fr-FR" sz="12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fr-FR" sz="12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fr-FR" sz="12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fr-FR" sz="12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fr-FR" sz="12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fr-FR" sz="12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fr-FR" sz="12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fr-FR" sz="12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fr-FR" sz="12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fr-FR" sz="12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su </a:t>
                      </a:r>
                      <a:r>
                        <a:rPr lang="fr-FR" sz="12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fr-FR" sz="12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los </a:t>
                      </a:r>
                      <a:r>
                        <a:rPr lang="fr-FR" sz="12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fr-FR" sz="12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fr-FR" sz="12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fr-FR" sz="12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</a:t>
                      </a:r>
                      <a:r>
                        <a:rPr lang="fr-FR" sz="12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dude</a:t>
                      </a:r>
                      <a:r>
                        <a:rPr lang="fr-FR" sz="12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</a:t>
                      </a:r>
                      <a:r>
                        <a:rPr lang="fr-FR" sz="12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fr-FR" sz="12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>
                        <a:solidFill>
                          <a:srgbClr val="FFFFFF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04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1" i="0" dirty="0" err="1">
                          <a:solidFill>
                            <a:srgbClr val="FFFFFF"/>
                          </a:solidFill>
                          <a:effectLst/>
                          <a:latin typeface="+mn-lt"/>
                          <a:cs typeface="Calibri"/>
                        </a:rPr>
                        <a:t>Habilidades</a:t>
                      </a:r>
                      <a:endParaRPr lang="fr-FR" sz="1800" b="1" i="0" dirty="0">
                        <a:solidFill>
                          <a:srgbClr val="FFFFFF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015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300" b="0" i="0" dirty="0">
                          <a:solidFill>
                            <a:srgbClr val="F79646"/>
                          </a:solidFill>
                          <a:effectLst/>
                          <a:latin typeface="+mn-lt"/>
                          <a:cs typeface="Calibri"/>
                        </a:rPr>
                        <a:t>INFORMATICA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fr-FR" sz="1300" b="0" i="0" kern="1200" dirty="0">
                        <a:solidFill>
                          <a:srgbClr val="C4BD97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fr-FR" sz="1300" b="0" i="0" kern="1200" dirty="0">
                        <a:solidFill>
                          <a:srgbClr val="C4BD97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fr-FR" sz="1300" b="0" i="0" kern="1200" dirty="0">
                        <a:solidFill>
                          <a:srgbClr val="C4BD97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fr-FR" sz="1300" b="0" i="0" kern="1200" dirty="0">
                        <a:solidFill>
                          <a:srgbClr val="C4BD97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endParaRPr lang="fr-FR" sz="1300" b="0" i="0" kern="1200" dirty="0">
                        <a:solidFill>
                          <a:srgbClr val="C4BD97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511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rgbClr val="F7964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fr-FR" sz="1300" b="0" i="0" kern="1200" dirty="0">
                        <a:solidFill>
                          <a:srgbClr val="C4BD97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fr-FR" sz="1300" b="0" i="0" kern="1200" dirty="0">
                        <a:solidFill>
                          <a:srgbClr val="C4BD97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fr-FR" sz="1300" b="0" i="0" kern="1200" dirty="0">
                        <a:solidFill>
                          <a:srgbClr val="C4BD97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fr-FR" sz="1300" b="0" i="0" kern="1200" dirty="0">
                        <a:solidFill>
                          <a:srgbClr val="C4BD97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endParaRPr lang="fr-FR" sz="1300" b="0" i="0" kern="1200" dirty="0">
                        <a:solidFill>
                          <a:srgbClr val="C4BD97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0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704701"/>
              </p:ext>
            </p:extLst>
          </p:nvPr>
        </p:nvGraphicFramePr>
        <p:xfrm>
          <a:off x="110459" y="6919528"/>
          <a:ext cx="3034131" cy="3492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06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2000" b="0" i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Formacion</a:t>
                      </a:r>
                      <a:endParaRPr lang="fr-FR" sz="20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3924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FORMACION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| 2000 – 2003</a:t>
                      </a:r>
                    </a:p>
                    <a:p>
                      <a:r>
                        <a:rPr lang="fr-FR" sz="1200" dirty="0" err="1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Describir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las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especialidades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esta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: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diplomas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opciones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etc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3924">
                <a:tc>
                  <a:txBody>
                    <a:bodyPr/>
                    <a:lstStyle/>
                    <a:p>
                      <a:r>
                        <a:rPr lang="fr-FR" sz="1200" b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FORMACION </a:t>
                      </a:r>
                      <a:r>
                        <a:rPr lang="fr-FR" sz="1200" b="1">
                          <a:solidFill>
                            <a:srgbClr val="0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| 2000 – 2003</a:t>
                      </a:r>
                    </a:p>
                    <a:p>
                      <a:r>
                        <a:rPr lang="fr-FR" sz="1200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Describir las especialidades de esta formación : diplomas , opciones de formación , etc ...</a:t>
                      </a:r>
                      <a:endParaRPr lang="fr-FR" sz="1200" dirty="0">
                        <a:solidFill>
                          <a:srgbClr val="40404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3924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FORMACION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| 2000 – 2003</a:t>
                      </a:r>
                    </a:p>
                    <a:p>
                      <a:r>
                        <a:rPr lang="fr-FR" sz="1200" dirty="0" err="1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Describir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las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especialidades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esta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: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diplomas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opciones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etc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10459" y="2482575"/>
            <a:ext cx="30341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00"/>
                </a:solidFill>
              </a:rPr>
              <a:t>Mail : </a:t>
            </a:r>
            <a:r>
              <a:rPr lang="fr-FR" sz="1400" dirty="0" err="1">
                <a:solidFill>
                  <a:srgbClr val="000000"/>
                </a:solidFill>
              </a:rPr>
              <a:t>mail@mail.com</a:t>
            </a:r>
            <a:r>
              <a:rPr lang="fr-FR" sz="1400" dirty="0">
                <a:solidFill>
                  <a:srgbClr val="000000"/>
                </a:solidFill>
              </a:rPr>
              <a:t>  </a:t>
            </a:r>
          </a:p>
          <a:p>
            <a:r>
              <a:rPr lang="fr-FR" sz="1400" dirty="0">
                <a:solidFill>
                  <a:srgbClr val="000000"/>
                </a:solidFill>
              </a:rPr>
              <a:t>Tel : 616.000.000</a:t>
            </a:r>
          </a:p>
          <a:p>
            <a:r>
              <a:rPr lang="fr-FR" sz="1400" dirty="0" err="1">
                <a:solidFill>
                  <a:srgbClr val="000000"/>
                </a:solidFill>
              </a:rPr>
              <a:t>Dir</a:t>
            </a:r>
            <a:r>
              <a:rPr lang="fr-FR" sz="1400">
                <a:solidFill>
                  <a:srgbClr val="000000"/>
                </a:solidFill>
              </a:rPr>
              <a:t>: Ex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0459" y="3920353"/>
            <a:ext cx="288131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Acerca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de mi</a:t>
            </a:r>
          </a:p>
          <a:p>
            <a:pPr>
              <a:defRPr/>
            </a:pPr>
            <a:br>
              <a:rPr lang="fr-FR" sz="1300" dirty="0">
                <a:cs typeface="Calibri"/>
              </a:rPr>
            </a:br>
            <a:r>
              <a:rPr lang="fr-FR" sz="1400" dirty="0" err="1">
                <a:latin typeface="Calibri" charset="0"/>
                <a:ea typeface="Calibri" charset="0"/>
                <a:cs typeface="Calibri" charset="0"/>
              </a:rPr>
              <a:t>Describir</a:t>
            </a:r>
            <a:r>
              <a:rPr lang="fr-FR" sz="1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400" dirty="0" err="1">
                <a:latin typeface="Calibri" charset="0"/>
                <a:ea typeface="Calibri" charset="0"/>
                <a:cs typeface="Calibri" charset="0"/>
              </a:rPr>
              <a:t>brevemente</a:t>
            </a:r>
            <a:r>
              <a:rPr lang="fr-FR" sz="1400" dirty="0">
                <a:latin typeface="Calibri" charset="0"/>
                <a:ea typeface="Calibri" charset="0"/>
                <a:cs typeface="Calibri" charset="0"/>
              </a:rPr>
              <a:t> su carrera, sus </a:t>
            </a:r>
            <a:r>
              <a:rPr lang="fr-FR" sz="1400" dirty="0" err="1">
                <a:latin typeface="Calibri" charset="0"/>
                <a:ea typeface="Calibri" charset="0"/>
                <a:cs typeface="Calibri" charset="0"/>
              </a:rPr>
              <a:t>habilidades</a:t>
            </a:r>
            <a:r>
              <a:rPr lang="fr-FR" sz="1400" dirty="0">
                <a:latin typeface="Calibri" charset="0"/>
                <a:ea typeface="Calibri" charset="0"/>
                <a:cs typeface="Calibri" charset="0"/>
              </a:rPr>
              <a:t> para el </a:t>
            </a:r>
            <a:r>
              <a:rPr lang="fr-FR" sz="1400" dirty="0" err="1">
                <a:latin typeface="Calibri" charset="0"/>
                <a:ea typeface="Calibri" charset="0"/>
                <a:cs typeface="Calibri" charset="0"/>
              </a:rPr>
              <a:t>trabajo</a:t>
            </a:r>
            <a:r>
              <a:rPr lang="fr-FR" sz="1400" dirty="0">
                <a:latin typeface="Calibri" charset="0"/>
                <a:ea typeface="Calibri" charset="0"/>
                <a:cs typeface="Calibri" charset="0"/>
              </a:rPr>
              <a:t> y sus </a:t>
            </a:r>
            <a:r>
              <a:rPr lang="fr-FR" sz="1400" dirty="0" err="1">
                <a:latin typeface="Calibri" charset="0"/>
                <a:ea typeface="Calibri" charset="0"/>
                <a:cs typeface="Calibri" charset="0"/>
              </a:rPr>
              <a:t>objetivos</a:t>
            </a:r>
            <a:r>
              <a:rPr lang="fr-FR" sz="1400" dirty="0">
                <a:latin typeface="Calibri" charset="0"/>
                <a:ea typeface="Calibri" charset="0"/>
                <a:cs typeface="Calibri" charset="0"/>
              </a:rPr>
              <a:t> de carrera. </a:t>
            </a:r>
            <a:r>
              <a:rPr lang="fr-FR" sz="1400" dirty="0" err="1">
                <a:latin typeface="Calibri" charset="0"/>
                <a:ea typeface="Calibri" charset="0"/>
                <a:cs typeface="Calibri" charset="0"/>
              </a:rPr>
              <a:t>Lorem</a:t>
            </a:r>
            <a:r>
              <a:rPr lang="fr-FR" sz="1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400" dirty="0" err="1">
                <a:latin typeface="Calibri" charset="0"/>
                <a:ea typeface="Calibri" charset="0"/>
                <a:cs typeface="Calibri" charset="0"/>
              </a:rPr>
              <a:t>ipsum</a:t>
            </a:r>
            <a:r>
              <a:rPr lang="fr-FR" sz="1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400" dirty="0" err="1">
                <a:latin typeface="Calibri" charset="0"/>
                <a:ea typeface="Calibri" charset="0"/>
                <a:cs typeface="Calibri" charset="0"/>
              </a:rPr>
              <a:t>dolor</a:t>
            </a:r>
            <a:r>
              <a:rPr lang="fr-FR" sz="1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400" dirty="0" err="1">
                <a:latin typeface="Calibri" charset="0"/>
                <a:ea typeface="Calibri" charset="0"/>
                <a:cs typeface="Calibri" charset="0"/>
              </a:rPr>
              <a:t>sit</a:t>
            </a:r>
            <a:r>
              <a:rPr lang="fr-FR" sz="1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400" dirty="0" err="1">
                <a:latin typeface="Calibri" charset="0"/>
                <a:ea typeface="Calibri" charset="0"/>
                <a:cs typeface="Calibri" charset="0"/>
              </a:rPr>
              <a:t>amet</a:t>
            </a:r>
            <a:r>
              <a:rPr lang="fr-FR" sz="14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fr-FR" sz="1400" dirty="0" err="1">
                <a:latin typeface="Calibri" charset="0"/>
                <a:ea typeface="Calibri" charset="0"/>
                <a:cs typeface="Calibri" charset="0"/>
              </a:rPr>
              <a:t>consectetur</a:t>
            </a:r>
            <a:r>
              <a:rPr lang="fr-FR" sz="1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400" dirty="0" err="1">
                <a:latin typeface="Calibri" charset="0"/>
                <a:ea typeface="Calibri" charset="0"/>
                <a:cs typeface="Calibri" charset="0"/>
              </a:rPr>
              <a:t>adipiscing</a:t>
            </a:r>
            <a:r>
              <a:rPr lang="fr-FR" sz="1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400" dirty="0" err="1">
                <a:latin typeface="Calibri" charset="0"/>
                <a:ea typeface="Calibri" charset="0"/>
                <a:cs typeface="Calibri" charset="0"/>
              </a:rPr>
              <a:t>elit</a:t>
            </a:r>
            <a:r>
              <a:rPr lang="fr-FR" sz="1400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fr-FR" sz="1400" dirty="0" err="1">
                <a:latin typeface="Calibri" charset="0"/>
                <a:ea typeface="Calibri" charset="0"/>
                <a:cs typeface="Calibri" charset="0"/>
              </a:rPr>
              <a:t>Quisque</a:t>
            </a:r>
            <a:r>
              <a:rPr lang="fr-FR" sz="1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400" dirty="0" err="1">
                <a:latin typeface="Calibri" charset="0"/>
                <a:ea typeface="Calibri" charset="0"/>
                <a:cs typeface="Calibri" charset="0"/>
              </a:rPr>
              <a:t>pulvinar</a:t>
            </a:r>
            <a:r>
              <a:rPr lang="fr-FR" sz="1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400" dirty="0" err="1">
                <a:latin typeface="Calibri" charset="0"/>
                <a:ea typeface="Calibri" charset="0"/>
                <a:cs typeface="Calibri" charset="0"/>
              </a:rPr>
              <a:t>sit</a:t>
            </a:r>
            <a:r>
              <a:rPr lang="fr-FR" sz="1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400" dirty="0" err="1">
                <a:latin typeface="Calibri" charset="0"/>
                <a:ea typeface="Calibri" charset="0"/>
                <a:cs typeface="Calibri" charset="0"/>
              </a:rPr>
              <a:t>amet</a:t>
            </a:r>
            <a:r>
              <a:rPr lang="fr-FR" sz="1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400" dirty="0" err="1">
                <a:latin typeface="Calibri" charset="0"/>
                <a:ea typeface="Calibri" charset="0"/>
                <a:cs typeface="Calibri" charset="0"/>
              </a:rPr>
              <a:t>turpis</a:t>
            </a:r>
            <a:r>
              <a:rPr lang="fr-FR" sz="1400" dirty="0">
                <a:latin typeface="Calibri" charset="0"/>
                <a:ea typeface="Calibri" charset="0"/>
                <a:cs typeface="Calibri" charset="0"/>
              </a:rPr>
              <a:t> ut </a:t>
            </a:r>
            <a:r>
              <a:rPr lang="fr-FR" sz="1400" dirty="0" err="1">
                <a:latin typeface="Calibri" charset="0"/>
                <a:ea typeface="Calibri" charset="0"/>
                <a:cs typeface="Calibri" charset="0"/>
              </a:rPr>
              <a:t>consequat</a:t>
            </a:r>
            <a:r>
              <a:rPr lang="fr-FR" sz="1400" dirty="0">
                <a:latin typeface="Calibri" charset="0"/>
                <a:ea typeface="Calibri" charset="0"/>
                <a:cs typeface="Calibri" charset="0"/>
              </a:rPr>
              <a:t>. </a:t>
            </a:r>
          </a:p>
        </p:txBody>
      </p:sp>
      <p:sp>
        <p:nvSpPr>
          <p:cNvPr id="12" name="Oval 16"/>
          <p:cNvSpPr/>
          <p:nvPr/>
        </p:nvSpPr>
        <p:spPr>
          <a:xfrm>
            <a:off x="721942" y="117440"/>
            <a:ext cx="1606866" cy="156904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400" b="1" dirty="0">
                <a:solidFill>
                  <a:srgbClr val="FFFFFF"/>
                </a:solidFill>
              </a:rPr>
              <a:t>FOTO</a:t>
            </a:r>
          </a:p>
        </p:txBody>
      </p:sp>
    </p:spTree>
    <p:extLst>
      <p:ext uri="{BB962C8B-B14F-4D97-AF65-F5344CB8AC3E}">
        <p14:creationId xmlns:p14="http://schemas.microsoft.com/office/powerpoint/2010/main" val="245176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85870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533</Words>
  <Application>Microsoft Macintosh PowerPoint</Application>
  <PresentationFormat>Personnalisé</PresentationFormat>
  <Paragraphs>61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cv40</dc:title>
  <dc:subject/>
  <dc:creator>www.ejemplodecv.com</dc:creator>
  <cp:keywords/>
  <dc:description/>
  <cp:lastModifiedBy>Axel Maille</cp:lastModifiedBy>
  <cp:revision>20</cp:revision>
  <dcterms:created xsi:type="dcterms:W3CDTF">2015-06-26T06:14:36Z</dcterms:created>
  <dcterms:modified xsi:type="dcterms:W3CDTF">2021-01-03T21:53:29Z</dcterms:modified>
  <cp:category/>
</cp:coreProperties>
</file>