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-1"/>
            <a:ext cx="3264099" cy="7311289"/>
          </a:xfrm>
          <a:prstGeom prst="rect">
            <a:avLst/>
          </a:prstGeom>
          <a:pattFill prst="wdUpDiag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0459" y="623058"/>
            <a:ext cx="2821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Edouardo </a:t>
            </a:r>
            <a:r>
              <a:rPr lang="fr-FR" sz="2400" b="1" dirty="0">
                <a:latin typeface="Arial"/>
                <a:cs typeface="Arial"/>
              </a:rPr>
              <a:t>GARCIA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836"/>
              </p:ext>
            </p:extLst>
          </p:nvPr>
        </p:nvGraphicFramePr>
        <p:xfrm>
          <a:off x="3451720" y="0"/>
          <a:ext cx="4111129" cy="10366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Experiencia</a:t>
                      </a:r>
                      <a:endParaRPr lang="fr-FR" sz="1800" b="1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753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 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Título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del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puesto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su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dude de </a:t>
                      </a:r>
                      <a:r>
                        <a:rPr lang="en-US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3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66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  <a:endParaRPr lang="fr-FR" sz="1300" b="1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pulvinar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pulvinar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pulvinar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1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Idiomas</a:t>
                      </a:r>
                      <a:endParaRPr lang="fr-FR" sz="13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alto.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Hablado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Escrito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básico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65376"/>
              </p:ext>
            </p:extLst>
          </p:nvPr>
        </p:nvGraphicFramePr>
        <p:xfrm>
          <a:off x="110459" y="7311289"/>
          <a:ext cx="3034131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endParaRPr lang="fr-FR" sz="1800" b="0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FORMACION| 2000 – 2003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56526" y="1326607"/>
            <a:ext cx="2835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</a:rPr>
              <a:t>Mail : </a:t>
            </a:r>
            <a:r>
              <a:rPr lang="fr-FR" sz="1200" dirty="0" err="1">
                <a:solidFill>
                  <a:srgbClr val="000000"/>
                </a:solidFill>
              </a:rPr>
              <a:t>mail@mail.com</a:t>
            </a:r>
            <a:r>
              <a:rPr lang="fr-FR" sz="1200" dirty="0">
                <a:solidFill>
                  <a:srgbClr val="000000"/>
                </a:solidFill>
              </a:rPr>
              <a:t>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Tel : </a:t>
            </a:r>
            <a:r>
              <a:rPr lang="hr-HR" sz="1200" dirty="0">
                <a:solidFill>
                  <a:srgbClr val="000000"/>
                </a:solidFill>
              </a:rPr>
              <a:t>616.000.000</a:t>
            </a:r>
          </a:p>
          <a:p>
            <a:r>
              <a:rPr lang="fr-FR" sz="1200" dirty="0" err="1">
                <a:solidFill>
                  <a:srgbClr val="000000"/>
                </a:solidFill>
              </a:rPr>
              <a:t>Dir</a:t>
            </a:r>
            <a:r>
              <a:rPr lang="fr-FR" sz="1200" dirty="0">
                <a:solidFill>
                  <a:srgbClr val="000000"/>
                </a:solidFill>
              </a:rPr>
              <a:t> : Plaça de </a:t>
            </a:r>
            <a:r>
              <a:rPr lang="fr-FR" sz="1200" dirty="0" err="1">
                <a:solidFill>
                  <a:srgbClr val="000000"/>
                </a:solidFill>
              </a:rPr>
              <a:t>Catalunya</a:t>
            </a:r>
            <a:r>
              <a:rPr lang="fr-FR" sz="1200" dirty="0">
                <a:solidFill>
                  <a:srgbClr val="000000"/>
                </a:solidFill>
              </a:rPr>
              <a:t>, 1708002 Barcelona, España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7205" y="3920353"/>
            <a:ext cx="26985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Objetivo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Profesional</a:t>
            </a:r>
            <a:b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</a:br>
            <a:br>
              <a:rPr lang="fr-FR" sz="1200" dirty="0">
                <a:cs typeface="Calibri"/>
              </a:rPr>
            </a:br>
            <a:r>
              <a:rPr lang="fr-FR" sz="1200" dirty="0" err="1">
                <a:cs typeface="Calibri"/>
              </a:rPr>
              <a:t>Describir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brevemente</a:t>
            </a:r>
            <a:r>
              <a:rPr lang="fr-FR" sz="1200" dirty="0">
                <a:cs typeface="Calibri"/>
              </a:rPr>
              <a:t> su carrera, sus </a:t>
            </a:r>
            <a:r>
              <a:rPr lang="fr-FR" sz="1200" dirty="0" err="1">
                <a:cs typeface="Calibri"/>
              </a:rPr>
              <a:t>habilidades</a:t>
            </a:r>
            <a:r>
              <a:rPr lang="fr-FR" sz="1200" dirty="0">
                <a:cs typeface="Calibri"/>
              </a:rPr>
              <a:t> para el </a:t>
            </a:r>
            <a:r>
              <a:rPr lang="fr-FR" sz="1200" dirty="0" err="1">
                <a:cs typeface="Calibri"/>
              </a:rPr>
              <a:t>trabajo</a:t>
            </a:r>
            <a:r>
              <a:rPr lang="fr-FR" sz="1200" dirty="0">
                <a:cs typeface="Calibri"/>
              </a:rPr>
              <a:t> y sus </a:t>
            </a:r>
            <a:r>
              <a:rPr lang="fr-FR" sz="1200" dirty="0" err="1">
                <a:cs typeface="Calibri"/>
              </a:rPr>
              <a:t>objetivos</a:t>
            </a:r>
            <a:r>
              <a:rPr lang="fr-FR" sz="1200" dirty="0">
                <a:cs typeface="Calibri"/>
              </a:rPr>
              <a:t> de carrera. </a:t>
            </a:r>
            <a:r>
              <a:rPr lang="fr-FR" sz="1200" dirty="0" err="1">
                <a:cs typeface="Calibri"/>
              </a:rPr>
              <a:t>Lorem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ipsum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dolor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sit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amet</a:t>
            </a:r>
            <a:r>
              <a:rPr lang="fr-FR" sz="1200" dirty="0">
                <a:cs typeface="Calibri"/>
              </a:rPr>
              <a:t>, </a:t>
            </a:r>
            <a:r>
              <a:rPr lang="fr-FR" sz="1200" dirty="0" err="1">
                <a:cs typeface="Calibri"/>
              </a:rPr>
              <a:t>consectetur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adipiscing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elit</a:t>
            </a:r>
            <a:r>
              <a:rPr lang="fr-FR" sz="1200" dirty="0">
                <a:cs typeface="Calibri"/>
              </a:rPr>
              <a:t>. </a:t>
            </a:r>
            <a:r>
              <a:rPr lang="fr-FR" sz="1200" dirty="0" err="1">
                <a:cs typeface="Calibri"/>
              </a:rPr>
              <a:t>Quisque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pulvinar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sit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amet</a:t>
            </a:r>
            <a:r>
              <a:rPr lang="fr-FR" sz="1200" dirty="0">
                <a:cs typeface="Calibri"/>
              </a:rPr>
              <a:t> </a:t>
            </a:r>
            <a:r>
              <a:rPr lang="fr-FR" sz="1200" dirty="0" err="1">
                <a:cs typeface="Calibri"/>
              </a:rPr>
              <a:t>turpis</a:t>
            </a:r>
            <a:r>
              <a:rPr lang="fr-FR" sz="1200" dirty="0">
                <a:cs typeface="Calibri"/>
              </a:rPr>
              <a:t> ut </a:t>
            </a:r>
            <a:r>
              <a:rPr lang="fr-FR" sz="1200" dirty="0" err="1">
                <a:cs typeface="Calibri"/>
              </a:rPr>
              <a:t>consequat</a:t>
            </a:r>
            <a:r>
              <a:rPr lang="fr-FR" sz="1200" dirty="0"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6863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535</Words>
  <Application>Microsoft Macintosh PowerPoint</Application>
  <PresentationFormat>Personnalisé</PresentationFormat>
  <Paragraphs>60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cv4</dc:title>
  <dc:subject/>
  <dc:creator>www.ejemplodecv.com</dc:creator>
  <cp:keywords/>
  <dc:description/>
  <cp:lastModifiedBy>Axel Maille</cp:lastModifiedBy>
  <cp:revision>23</cp:revision>
  <dcterms:created xsi:type="dcterms:W3CDTF">2015-06-26T06:14:36Z</dcterms:created>
  <dcterms:modified xsi:type="dcterms:W3CDTF">2021-01-03T22:02:06Z</dcterms:modified>
  <cp:category/>
</cp:coreProperties>
</file>