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37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1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12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7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1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3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380CF-89D1-D146-AE5E-7BD04DC90C1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3F88-2312-2643-A433-4FDE9D913C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01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374469"/>
            <a:ext cx="7562850" cy="3077155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335098" y="374469"/>
            <a:ext cx="5177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Edouardo</a:t>
            </a:r>
            <a:r>
              <a:rPr lang="en-US" sz="4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GARCIA</a:t>
            </a:r>
            <a:endParaRPr lang="fr-FR" sz="5400" dirty="0"/>
          </a:p>
        </p:txBody>
      </p:sp>
      <p:sp>
        <p:nvSpPr>
          <p:cNvPr id="10" name="Oval 16"/>
          <p:cNvSpPr/>
          <p:nvPr/>
        </p:nvSpPr>
        <p:spPr>
          <a:xfrm>
            <a:off x="227632" y="1520722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FOTO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135722"/>
              </p:ext>
            </p:extLst>
          </p:nvPr>
        </p:nvGraphicFramePr>
        <p:xfrm>
          <a:off x="1976448" y="1468595"/>
          <a:ext cx="5454660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>
                          <a:solidFill>
                            <a:srgbClr val="FFFFFF"/>
                          </a:solidFill>
                        </a:rPr>
                        <a:t>Habiliades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>
                          <a:solidFill>
                            <a:srgbClr val="FFFFFF"/>
                          </a:solidFill>
                        </a:rPr>
                        <a:t>Personalidad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>
                          <a:solidFill>
                            <a:srgbClr val="FFFFFF"/>
                          </a:solidFill>
                        </a:rPr>
                        <a:t>Idiomas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Photoshop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Logiciel 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</a:t>
                      </a:r>
                      <a:r>
                        <a:rPr lang="fr-FR" sz="16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Lorem</a:t>
                      </a:r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 Box 189"/>
          <p:cNvSpPr txBox="1"/>
          <p:nvPr/>
        </p:nvSpPr>
        <p:spPr>
          <a:xfrm>
            <a:off x="227632" y="4146862"/>
            <a:ext cx="3824254" cy="46287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200" b="1" i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EMPRESA| </a:t>
            </a:r>
            <a:r>
              <a:rPr lang="en-US" sz="1200" b="1" i="1" dirty="0">
                <a:latin typeface="Calibri" charset="0"/>
                <a:ea typeface="Calibri" charset="0"/>
                <a:cs typeface="Calibri" charset="0"/>
              </a:rPr>
              <a:t>2000 – 2003 -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Título</a:t>
            </a:r>
            <a:r>
              <a:rPr lang="en-US" sz="12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del </a:t>
            </a:r>
            <a:r>
              <a:rPr lang="en-US" sz="12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puesto</a:t>
            </a:r>
            <a:endParaRPr lang="en-US" sz="1200" i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las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funciones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ocupado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esta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posición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Describa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su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asignación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y los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que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obtuvo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. No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dude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de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cuantificar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6383" y="3744495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EXPERIENCIA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5571" y="4146862"/>
            <a:ext cx="3397279" cy="30551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</a:t>
            </a:r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</a:t>
            </a:r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</a:t>
            </a:r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FORMACION </a:t>
            </a:r>
            <a:r>
              <a:rPr lang="fr-FR" sz="12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</a:t>
            </a:r>
            <a:r>
              <a:rPr lang="fr-FR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2000 – 2003</a:t>
            </a:r>
          </a:p>
          <a:p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Describir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las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especialidades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esta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: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diplomas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opciones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formación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, </a:t>
            </a:r>
            <a:r>
              <a:rPr lang="fr-FR" sz="1200" dirty="0" err="1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fr-FR" sz="1200" dirty="0">
                <a:solidFill>
                  <a:srgbClr val="404040"/>
                </a:solidFill>
                <a:latin typeface="Arial" charset="0"/>
                <a:ea typeface="Arial" charset="0"/>
                <a:cs typeface="Arial" charset="0"/>
              </a:rPr>
              <a:t> ...</a:t>
            </a:r>
            <a:endParaRPr lang="fr-FR" sz="1200" dirty="0"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77328" y="3749641"/>
            <a:ext cx="1403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FORMACION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79283" y="7190104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IDIOMAS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79283" y="7571391"/>
            <a:ext cx="3149278" cy="654540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 marL="171450" indent="-171450">
              <a:buFontTx/>
              <a:buChar char="-"/>
            </a:pPr>
            <a:r>
              <a:rPr lang="fr-FR" sz="1200" dirty="0" err="1">
                <a:solidFill>
                  <a:srgbClr val="10253F"/>
                </a:solidFill>
                <a:effectLst/>
                <a:cs typeface="Calibri"/>
              </a:rPr>
              <a:t>Lorem</a:t>
            </a:r>
            <a:endParaRPr lang="fr-FR" sz="1200" dirty="0">
              <a:solidFill>
                <a:srgbClr val="10253F"/>
              </a:solidFill>
              <a:effectLst/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fr-FR" sz="1200" dirty="0" err="1">
                <a:solidFill>
                  <a:srgbClr val="10253F"/>
                </a:solidFill>
                <a:cs typeface="Calibri"/>
              </a:rPr>
              <a:t>Lorem</a:t>
            </a:r>
            <a:endParaRPr lang="fr-FR" sz="1200" dirty="0">
              <a:solidFill>
                <a:srgbClr val="10253F"/>
              </a:solidFill>
              <a:cs typeface="Calibri"/>
            </a:endParaRPr>
          </a:p>
          <a:p>
            <a:pPr marL="171450" indent="-171450">
              <a:buFontTx/>
              <a:buChar char="-"/>
            </a:pPr>
            <a:r>
              <a:rPr lang="fr-FR" sz="1200">
                <a:solidFill>
                  <a:srgbClr val="10253F"/>
                </a:solidFill>
                <a:effectLst/>
                <a:cs typeface="Calibri"/>
              </a:rPr>
              <a:t>Lorem</a:t>
            </a:r>
            <a:endParaRPr lang="fr-FR" sz="1200" dirty="0">
              <a:effectLst/>
              <a:cs typeface="Calibri"/>
            </a:endParaRPr>
          </a:p>
        </p:txBody>
      </p:sp>
      <p:grpSp>
        <p:nvGrpSpPr>
          <p:cNvPr id="18" name="Group 3"/>
          <p:cNvGrpSpPr/>
          <p:nvPr/>
        </p:nvGrpSpPr>
        <p:grpSpPr>
          <a:xfrm>
            <a:off x="222518" y="10011451"/>
            <a:ext cx="7069125" cy="498351"/>
            <a:chOff x="187809" y="2642164"/>
            <a:chExt cx="6410290" cy="461713"/>
          </a:xfrm>
        </p:grpSpPr>
        <p:pic>
          <p:nvPicPr>
            <p:cNvPr id="19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99379" y="2796076"/>
              <a:ext cx="2624820" cy="1710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defTabSz="1042873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Plaça de </a:t>
              </a:r>
              <a:r>
                <a:rPr lang="fr-FR" sz="1200" dirty="0" err="1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Catalunya</a:t>
              </a:r>
              <a:r>
                <a:rPr lang="fr-FR" sz="1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, 1708002 Barcelona</a:t>
              </a:r>
            </a:p>
          </p:txBody>
        </p:sp>
        <p:pic>
          <p:nvPicPr>
            <p:cNvPr id="21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3384978" y="2749910"/>
              <a:ext cx="1165208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r-HR" sz="1200" dirty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</a:rPr>
                <a:t>616.000.000</a:t>
              </a:r>
              <a:endParaRPr lang="en-PH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5428586" y="2749910"/>
              <a:ext cx="1169513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8775591"/>
            <a:ext cx="7562850" cy="91175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10657" y="8856998"/>
            <a:ext cx="6571881" cy="6463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Describir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brevemente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su carrera, sus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habilidades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para el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trabajo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y sus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objetivos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de carrera.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Lorem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ipsum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dolor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consectetur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adipiscing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elit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Quisque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pulvinar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sit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amet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turpis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ut </a:t>
            </a:r>
            <a:r>
              <a:rPr lang="fr-FR" sz="1400" i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consequat</a:t>
            </a:r>
            <a:r>
              <a:rPr lang="fr-FR" sz="1400" i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47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19686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499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cv39</dc:title>
  <dc:subject/>
  <dc:creator>www.ejemplodecv.com</dc:creator>
  <cp:keywords/>
  <dc:description/>
  <cp:lastModifiedBy>Axel Maille</cp:lastModifiedBy>
  <cp:revision>14</cp:revision>
  <dcterms:created xsi:type="dcterms:W3CDTF">2015-07-08T19:00:35Z</dcterms:created>
  <dcterms:modified xsi:type="dcterms:W3CDTF">2021-01-03T21:53:45Z</dcterms:modified>
  <cp:category/>
</cp:coreProperties>
</file>