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9D9D9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5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0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28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72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09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28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82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91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9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6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6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91137-52A8-E645-A9F2-E657784E56C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1B61-86FE-7C4D-A0AF-1CC3718BCF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84670" y="84662"/>
            <a:ext cx="7402582" cy="10550555"/>
          </a:xfrm>
          <a:prstGeom prst="roundRect">
            <a:avLst>
              <a:gd name="adj" fmla="val 5653"/>
            </a:avLst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8296" y="898974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7" name="Group 111"/>
          <p:cNvGrpSpPr/>
          <p:nvPr/>
        </p:nvGrpSpPr>
        <p:grpSpPr>
          <a:xfrm>
            <a:off x="1850996" y="906793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" name="Rectangle 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114"/>
          <p:cNvGrpSpPr/>
          <p:nvPr/>
        </p:nvGrpSpPr>
        <p:grpSpPr>
          <a:xfrm>
            <a:off x="1850996" y="930139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" name="Rectangle 1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17"/>
          <p:cNvGrpSpPr/>
          <p:nvPr/>
        </p:nvGrpSpPr>
        <p:grpSpPr>
          <a:xfrm>
            <a:off x="1850996" y="953485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" name="Rectangle 1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20"/>
          <p:cNvGrpSpPr/>
          <p:nvPr/>
        </p:nvGrpSpPr>
        <p:grpSpPr>
          <a:xfrm>
            <a:off x="1850996" y="976831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" name="Rectangle 1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23"/>
          <p:cNvGrpSpPr/>
          <p:nvPr/>
        </p:nvGrpSpPr>
        <p:grpSpPr>
          <a:xfrm>
            <a:off x="1850996" y="1000177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0" name="Rectangle 1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3917875" y="898974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23" name="Group 104"/>
          <p:cNvGrpSpPr/>
          <p:nvPr/>
        </p:nvGrpSpPr>
        <p:grpSpPr>
          <a:xfrm>
            <a:off x="5583243" y="906793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149"/>
          <p:cNvGrpSpPr/>
          <p:nvPr/>
        </p:nvGrpSpPr>
        <p:grpSpPr>
          <a:xfrm>
            <a:off x="5583243" y="930139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159"/>
          <p:cNvGrpSpPr/>
          <p:nvPr/>
        </p:nvGrpSpPr>
        <p:grpSpPr>
          <a:xfrm>
            <a:off x="5583243" y="953485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162"/>
          <p:cNvGrpSpPr/>
          <p:nvPr/>
        </p:nvGrpSpPr>
        <p:grpSpPr>
          <a:xfrm>
            <a:off x="5583243" y="976831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171"/>
          <p:cNvGrpSpPr/>
          <p:nvPr/>
        </p:nvGrpSpPr>
        <p:grpSpPr>
          <a:xfrm>
            <a:off x="5583243" y="1000177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337696" y="8620411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Habilidades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3917875" y="8620411"/>
            <a:ext cx="13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Personalidad</a:t>
            </a:r>
            <a:endParaRPr lang="fr-FR" dirty="0"/>
          </a:p>
        </p:txBody>
      </p:sp>
      <p:cxnSp>
        <p:nvCxnSpPr>
          <p:cNvPr id="40" name="Connecteur droit 39"/>
          <p:cNvCxnSpPr/>
          <p:nvPr/>
        </p:nvCxnSpPr>
        <p:spPr>
          <a:xfrm>
            <a:off x="2215133" y="8866507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374893" y="8866507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0" y="5877995"/>
            <a:ext cx="7562850" cy="23705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239389" y="6035225"/>
            <a:ext cx="3576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Edouardo </a:t>
            </a:r>
            <a:r>
              <a:rPr lang="fr-FR" sz="3600" b="1" dirty="0">
                <a:solidFill>
                  <a:srgbClr val="10253F"/>
                </a:solidFill>
              </a:rPr>
              <a:t>GARCIA</a:t>
            </a:r>
          </a:p>
        </p:txBody>
      </p:sp>
      <p:grpSp>
        <p:nvGrpSpPr>
          <p:cNvPr id="46" name="Group 3"/>
          <p:cNvGrpSpPr/>
          <p:nvPr/>
        </p:nvGrpSpPr>
        <p:grpSpPr>
          <a:xfrm>
            <a:off x="239389" y="5257329"/>
            <a:ext cx="7069125" cy="498351"/>
            <a:chOff x="187809" y="2642164"/>
            <a:chExt cx="6410290" cy="461713"/>
          </a:xfrm>
        </p:grpSpPr>
        <p:pic>
          <p:nvPicPr>
            <p:cNvPr id="47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tangle 47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042873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Plaça de </a:t>
              </a:r>
              <a:r>
                <a:rPr lang="fr-FR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Catalunya</a:t>
              </a:r>
              <a:r>
                <a:rPr lang="fr-FR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, 1708002 Barcelona</a:t>
              </a:r>
            </a:p>
          </p:txBody>
        </p:sp>
        <p:pic>
          <p:nvPicPr>
            <p:cNvPr id="49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Rectangle 49"/>
            <p:cNvSpPr/>
            <p:nvPr/>
          </p:nvSpPr>
          <p:spPr>
            <a:xfrm>
              <a:off x="3384978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r-HR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616.000.000</a:t>
              </a:r>
              <a:endParaRPr lang="en-PH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1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7F7F7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3" name="Oval 16"/>
          <p:cNvSpPr/>
          <p:nvPr/>
        </p:nvSpPr>
        <p:spPr>
          <a:xfrm>
            <a:off x="227632" y="6755046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rgbClr val="7F7F7F"/>
                </a:solidFill>
              </a:rPr>
              <a:t>FOTO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41595" y="7323060"/>
            <a:ext cx="5066515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brevemente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carrera, sus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habilidades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para el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trabajo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sus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objetivos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carrera.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pulvinar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turpis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804270" y="6838786"/>
            <a:ext cx="176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>
                <a:solidFill>
                  <a:srgbClr val="10253F"/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fr-FR" dirty="0">
                <a:solidFill>
                  <a:srgbClr val="10253F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dirty="0" err="1">
                <a:solidFill>
                  <a:srgbClr val="10253F"/>
                </a:solidFill>
                <a:latin typeface="Calibri" charset="0"/>
                <a:ea typeface="Calibri" charset="0"/>
                <a:cs typeface="Calibri" charset="0"/>
              </a:rPr>
              <a:t>del</a:t>
            </a:r>
            <a:r>
              <a:rPr lang="fr-FR" dirty="0">
                <a:solidFill>
                  <a:srgbClr val="10253F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dirty="0" err="1">
                <a:solidFill>
                  <a:srgbClr val="10253F"/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fr-FR" dirty="0">
              <a:solidFill>
                <a:srgbClr val="10253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27632" y="711519"/>
            <a:ext cx="3397279" cy="30551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solidFill>
                <a:srgbClr val="40404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239389" y="314298"/>
            <a:ext cx="1403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FORMACION</a:t>
            </a:r>
          </a:p>
        </p:txBody>
      </p:sp>
      <p:sp>
        <p:nvSpPr>
          <p:cNvPr id="58" name="Text Box 189"/>
          <p:cNvSpPr txBox="1"/>
          <p:nvPr/>
        </p:nvSpPr>
        <p:spPr>
          <a:xfrm>
            <a:off x="3624911" y="711519"/>
            <a:ext cx="3824254" cy="369122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41344" y="375476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IDIOMAS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41344" y="4136048"/>
            <a:ext cx="3149278" cy="654540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dirty="0">
                <a:solidFill>
                  <a:srgbClr val="10253F"/>
                </a:solidFill>
                <a:effectLst/>
                <a:cs typeface="Calibri"/>
              </a:rPr>
              <a:t>Anglais : Lu, écrit, parlé</a:t>
            </a:r>
          </a:p>
          <a:p>
            <a:r>
              <a:rPr lang="fr-FR" sz="1200" dirty="0">
                <a:solidFill>
                  <a:srgbClr val="10253F"/>
                </a:solidFill>
                <a:cs typeface="Calibri"/>
              </a:rPr>
              <a:t>Allemand : lu, écrit, parlé</a:t>
            </a:r>
          </a:p>
          <a:p>
            <a:r>
              <a:rPr lang="fr-FR" sz="1200" dirty="0">
                <a:solidFill>
                  <a:srgbClr val="10253F"/>
                </a:solidFill>
                <a:effectLst/>
                <a:cs typeface="Calibri"/>
              </a:rPr>
              <a:t>Italien : lu, </a:t>
            </a:r>
            <a:r>
              <a:rPr lang="fr-FR" sz="1200" dirty="0" err="1">
                <a:solidFill>
                  <a:srgbClr val="10253F"/>
                </a:solidFill>
                <a:effectLst/>
                <a:cs typeface="Calibri"/>
              </a:rPr>
              <a:t>écfit</a:t>
            </a:r>
            <a:r>
              <a:rPr lang="fr-FR" sz="1200" dirty="0">
                <a:solidFill>
                  <a:srgbClr val="10253F"/>
                </a:solidFill>
                <a:effectLst/>
                <a:cs typeface="Calibri"/>
              </a:rPr>
              <a:t>, parlé</a:t>
            </a:r>
            <a:endParaRPr lang="fr-FR" sz="1200" dirty="0">
              <a:effectLst/>
              <a:cs typeface="Calibri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633662" y="309152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EXPERIENCIA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84670" y="5152316"/>
            <a:ext cx="7402582" cy="0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17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54837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480</Words>
  <Application>Microsoft Macintosh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cv38</dc:title>
  <dc:subject/>
  <dc:creator>www.ejemplodecv.com</dc:creator>
  <cp:keywords/>
  <dc:description/>
  <cp:lastModifiedBy>Axel Maille</cp:lastModifiedBy>
  <cp:revision>13</cp:revision>
  <dcterms:created xsi:type="dcterms:W3CDTF">2015-07-08T18:48:07Z</dcterms:created>
  <dcterms:modified xsi:type="dcterms:W3CDTF">2021-01-03T21:54:03Z</dcterms:modified>
  <cp:category/>
</cp:coreProperties>
</file>