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/>
    <p:restoredTop sz="94558"/>
  </p:normalViewPr>
  <p:slideViewPr>
    <p:cSldViewPr>
      <p:cViewPr varScale="1">
        <p:scale>
          <a:sx n="90" d="100"/>
          <a:sy n="90" d="100"/>
        </p:scale>
        <p:origin x="3288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BE50E-B789-4516-AD67-8D72B31BF673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2552616" y="735374"/>
            <a:ext cx="1936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err="1"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fr-FR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000" dirty="0" err="1">
                <a:latin typeface="Calibri" charset="0"/>
                <a:ea typeface="Calibri" charset="0"/>
                <a:cs typeface="Calibri" charset="0"/>
              </a:rPr>
              <a:t>del</a:t>
            </a:r>
            <a:r>
              <a:rPr lang="fr-FR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000" dirty="0" err="1">
                <a:latin typeface="Calibri" charset="0"/>
                <a:ea typeface="Calibri" charset="0"/>
                <a:cs typeface="Calibri" charset="0"/>
              </a:rPr>
              <a:t>puesto</a:t>
            </a:r>
            <a:endParaRPr lang="fr-F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340768" y="17460"/>
            <a:ext cx="3906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alibri"/>
                <a:cs typeface="Calibri"/>
              </a:rPr>
              <a:t>Edouardo GARCIA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4527" y="1259632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Dir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: Plaça de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Catalunya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Tel :  </a:t>
            </a:r>
            <a:r>
              <a:rPr lang="hr-HR" sz="1400" dirty="0">
                <a:latin typeface="Arial" charset="0"/>
                <a:ea typeface="Arial" charset="0"/>
                <a:cs typeface="Arial" charset="0"/>
              </a:rPr>
              <a:t>616.000.000 / 616.000.000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04245" y="1259632"/>
            <a:ext cx="2277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Mai: </a:t>
            </a:r>
            <a:r>
              <a:rPr lang="fr-FR" sz="1400" dirty="0" err="1">
                <a:solidFill>
                  <a:srgbClr val="000000"/>
                </a:solidFill>
                <a:latin typeface="Calibri"/>
                <a:cs typeface="Calibri"/>
              </a:rPr>
              <a:t>monadresse@mail.com</a:t>
            </a:r>
            <a:b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FB: </a:t>
            </a:r>
            <a:r>
              <a:rPr lang="fr-FR" sz="1400" dirty="0" err="1">
                <a:solidFill>
                  <a:srgbClr val="000000"/>
                </a:solidFill>
                <a:latin typeface="Calibri"/>
                <a:cs typeface="Calibri"/>
              </a:rPr>
              <a:t>www.facebok.com</a:t>
            </a: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/me</a:t>
            </a:r>
          </a:p>
        </p:txBody>
      </p:sp>
      <p:sp>
        <p:nvSpPr>
          <p:cNvPr id="47" name="Diamond 16"/>
          <p:cNvSpPr/>
          <p:nvPr/>
        </p:nvSpPr>
        <p:spPr>
          <a:xfrm>
            <a:off x="188640" y="2123728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  <a:latin typeface="Calibri"/>
                <a:cs typeface="Calibri"/>
              </a:rPr>
              <a:t>FOTO</a:t>
            </a: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4902"/>
              </p:ext>
            </p:extLst>
          </p:nvPr>
        </p:nvGraphicFramePr>
        <p:xfrm>
          <a:off x="2348880" y="2195736"/>
          <a:ext cx="4176464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latin typeface="Calibri"/>
                          <a:cs typeface="Calibri"/>
                        </a:rPr>
                        <a:t>Habilidades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latin typeface="Calibri"/>
                          <a:cs typeface="Calibri"/>
                        </a:rPr>
                        <a:t>Personalidad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latin typeface="Calibri"/>
                          <a:cs typeface="Calibri"/>
                        </a:rPr>
                        <a:t>Idiomas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Windows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Photoshop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PHP / HTML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Logiciel GCR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Comptabilité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>
                          <a:latin typeface="Calibri"/>
                          <a:cs typeface="Calibri"/>
                        </a:rPr>
                        <a:t>Lorem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" name="Rounded Rectangle 76"/>
          <p:cNvSpPr/>
          <p:nvPr/>
        </p:nvSpPr>
        <p:spPr>
          <a:xfrm>
            <a:off x="385989" y="534097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66140" y="578604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51" name="Group 81"/>
          <p:cNvGrpSpPr/>
          <p:nvPr/>
        </p:nvGrpSpPr>
        <p:grpSpPr>
          <a:xfrm>
            <a:off x="1988840" y="586424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101"/>
          <p:cNvGrpSpPr/>
          <p:nvPr/>
        </p:nvGrpSpPr>
        <p:grpSpPr>
          <a:xfrm>
            <a:off x="1988840" y="610378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5" name="Rectangle 5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104"/>
          <p:cNvGrpSpPr/>
          <p:nvPr/>
        </p:nvGrpSpPr>
        <p:grpSpPr>
          <a:xfrm>
            <a:off x="1988840" y="634333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107"/>
          <p:cNvGrpSpPr/>
          <p:nvPr/>
        </p:nvGrpSpPr>
        <p:grpSpPr>
          <a:xfrm>
            <a:off x="1988840" y="658288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1" name="Rectangle 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110"/>
          <p:cNvGrpSpPr/>
          <p:nvPr/>
        </p:nvGrpSpPr>
        <p:grpSpPr>
          <a:xfrm>
            <a:off x="1988840" y="682243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66" name="Rounded Rectangle 114"/>
          <p:cNvSpPr/>
          <p:nvPr/>
        </p:nvSpPr>
        <p:spPr>
          <a:xfrm>
            <a:off x="385989" y="711876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6140" y="756805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68" name="Group 117"/>
          <p:cNvGrpSpPr/>
          <p:nvPr/>
        </p:nvGrpSpPr>
        <p:grpSpPr>
          <a:xfrm>
            <a:off x="1988840" y="764625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9" name="Rectangle 6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120"/>
          <p:cNvGrpSpPr/>
          <p:nvPr/>
        </p:nvGrpSpPr>
        <p:grpSpPr>
          <a:xfrm>
            <a:off x="1988840" y="788580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123"/>
          <p:cNvGrpSpPr/>
          <p:nvPr/>
        </p:nvGrpSpPr>
        <p:grpSpPr>
          <a:xfrm>
            <a:off x="1988840" y="812534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5" name="Rectangle 7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126"/>
          <p:cNvGrpSpPr/>
          <p:nvPr/>
        </p:nvGrpSpPr>
        <p:grpSpPr>
          <a:xfrm>
            <a:off x="1988840" y="836489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 129"/>
          <p:cNvGrpSpPr/>
          <p:nvPr/>
        </p:nvGrpSpPr>
        <p:grpSpPr>
          <a:xfrm>
            <a:off x="1988840" y="86044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1" name="Rectangle 8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83" name="Diamond 63"/>
          <p:cNvSpPr/>
          <p:nvPr/>
        </p:nvSpPr>
        <p:spPr>
          <a:xfrm>
            <a:off x="76763" y="534097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4" name="Diamond 64"/>
          <p:cNvSpPr/>
          <p:nvPr/>
        </p:nvSpPr>
        <p:spPr>
          <a:xfrm>
            <a:off x="76763" y="7118760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5" name="Rectangle 84"/>
          <p:cNvSpPr/>
          <p:nvPr/>
        </p:nvSpPr>
        <p:spPr>
          <a:xfrm>
            <a:off x="231377" y="5758281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6" name="Rectangle 85"/>
          <p:cNvSpPr/>
          <p:nvPr/>
        </p:nvSpPr>
        <p:spPr>
          <a:xfrm>
            <a:off x="231377" y="7515134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7" name="Rectangle 86"/>
          <p:cNvSpPr/>
          <p:nvPr/>
        </p:nvSpPr>
        <p:spPr>
          <a:xfrm>
            <a:off x="3645024" y="4139952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73016" y="4499992"/>
            <a:ext cx="3096344" cy="120853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9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9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9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9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645024" y="5652120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cxnSp>
        <p:nvCxnSpPr>
          <p:cNvPr id="91" name="Straight Connector 144"/>
          <p:cNvCxnSpPr>
            <a:stCxn id="90" idx="3"/>
          </p:cNvCxnSpPr>
          <p:nvPr/>
        </p:nvCxnSpPr>
        <p:spPr>
          <a:xfrm>
            <a:off x="5410638" y="5840891"/>
            <a:ext cx="1186714" cy="631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89"/>
          <p:cNvSpPr txBox="1"/>
          <p:nvPr/>
        </p:nvSpPr>
        <p:spPr>
          <a:xfrm>
            <a:off x="3573016" y="6084168"/>
            <a:ext cx="3096344" cy="28047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9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9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9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9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cxnSp>
        <p:nvCxnSpPr>
          <p:cNvPr id="93" name="Straight Connector 144"/>
          <p:cNvCxnSpPr/>
          <p:nvPr/>
        </p:nvCxnSpPr>
        <p:spPr>
          <a:xfrm>
            <a:off x="5301208" y="435597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88640" y="4427984"/>
            <a:ext cx="3168352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brevemente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su carrera, sus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habilidades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para el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trabajo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y sus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objetivos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de carrera.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Lorem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ipsum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dolor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consectetur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adipiscing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Quisque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pulvinar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turpis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 ut </a:t>
            </a:r>
            <a:r>
              <a:rPr lang="fr-FR" sz="1000" dirty="0" err="1">
                <a:latin typeface="Calibri" charset="0"/>
                <a:ea typeface="Calibri" charset="0"/>
                <a:cs typeface="Calibri" charset="0"/>
              </a:rPr>
              <a:t>consequat</a:t>
            </a:r>
            <a:r>
              <a:rPr lang="fr-FR" sz="1000" dirty="0"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594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072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469</Words>
  <Application>Microsoft Macintosh PowerPoint</Application>
  <PresentationFormat>Affichage à l'écran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cv36</dc:title>
  <dc:subject/>
  <dc:creator>www.ejemplodecv.com</dc:creator>
  <cp:keywords/>
  <dc:description/>
  <cp:lastModifiedBy>Axel Maille</cp:lastModifiedBy>
  <cp:revision>20</cp:revision>
  <dcterms:created xsi:type="dcterms:W3CDTF">2015-04-23T09:21:38Z</dcterms:created>
  <dcterms:modified xsi:type="dcterms:W3CDTF">2021-01-03T21:54:34Z</dcterms:modified>
  <cp:category/>
</cp:coreProperties>
</file>