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93A2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32"/>
    <p:restoredTop sz="94558"/>
  </p:normalViewPr>
  <p:slideViewPr>
    <p:cSldViewPr snapToGrid="0" snapToObjects="1">
      <p:cViewPr varScale="1">
        <p:scale>
          <a:sx n="77" d="100"/>
          <a:sy n="77" d="100"/>
        </p:scale>
        <p:origin x="3520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9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510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0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3838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1759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7732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474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1131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5445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7923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3037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3EC63-0471-4941-BBAB-A2BB7BE91E06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49DDF-9F9C-EC40-8BB5-E7856AC649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3540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7562850" cy="722121"/>
          </a:xfrm>
          <a:prstGeom prst="rect">
            <a:avLst/>
          </a:prstGeom>
          <a:solidFill>
            <a:srgbClr val="93A2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54013" y="106821"/>
            <a:ext cx="3730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fr-FR" sz="12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Dir</a:t>
            </a:r>
            <a:r>
              <a:rPr lang="fr-FR" sz="1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: Plaça de </a:t>
            </a:r>
            <a:r>
              <a:rPr lang="fr-FR" sz="12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Catalunya</a:t>
            </a:r>
            <a:r>
              <a:rPr lang="fr-FR" sz="1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, 1708002 Barcelona</a:t>
            </a: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fr-FR" sz="1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Tel :  </a:t>
            </a:r>
            <a:r>
              <a:rPr lang="hr-HR" sz="1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616.000.000 / </a:t>
            </a:r>
          </a:p>
        </p:txBody>
      </p:sp>
      <p:sp>
        <p:nvSpPr>
          <p:cNvPr id="7" name="Rectangle 6"/>
          <p:cNvSpPr/>
          <p:nvPr/>
        </p:nvSpPr>
        <p:spPr>
          <a:xfrm>
            <a:off x="4190150" y="63504"/>
            <a:ext cx="23673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Mai: </a:t>
            </a:r>
            <a:r>
              <a:rPr lang="fr-FR" sz="1400" dirty="0" err="1">
                <a:solidFill>
                  <a:schemeClr val="bg1"/>
                </a:solidFill>
              </a:rPr>
              <a:t>monadresse@mail.com</a:t>
            </a:r>
            <a:br>
              <a:rPr lang="fr-FR" sz="1400" dirty="0">
                <a:solidFill>
                  <a:schemeClr val="bg1"/>
                </a:solidFill>
              </a:rPr>
            </a:br>
            <a:r>
              <a:rPr lang="fr-FR" sz="1400" dirty="0">
                <a:solidFill>
                  <a:schemeClr val="bg1"/>
                </a:solidFill>
              </a:rPr>
              <a:t>FB: </a:t>
            </a:r>
            <a:r>
              <a:rPr lang="fr-FR" sz="1400" dirty="0" err="1">
                <a:solidFill>
                  <a:schemeClr val="bg1"/>
                </a:solidFill>
              </a:rPr>
              <a:t>www.facebok.com</a:t>
            </a:r>
            <a:r>
              <a:rPr lang="fr-FR" sz="1400" dirty="0">
                <a:solidFill>
                  <a:schemeClr val="bg1"/>
                </a:solidFill>
              </a:rPr>
              <a:t>/me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797144" y="722121"/>
            <a:ext cx="39065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/>
              <a:t>Edouardo GARCIA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132208" y="1387033"/>
            <a:ext cx="2283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err="1"/>
              <a:t>Título</a:t>
            </a:r>
            <a:r>
              <a:rPr lang="fr-FR" sz="2400" dirty="0"/>
              <a:t> </a:t>
            </a:r>
            <a:r>
              <a:rPr lang="fr-FR" sz="2400" dirty="0" err="1"/>
              <a:t>del</a:t>
            </a:r>
            <a:r>
              <a:rPr lang="fr-FR" sz="2400" dirty="0"/>
              <a:t> </a:t>
            </a:r>
            <a:r>
              <a:rPr lang="fr-FR" sz="2400" dirty="0" err="1"/>
              <a:t>puesto</a:t>
            </a:r>
            <a:endParaRPr lang="fr-FR" sz="2400" dirty="0"/>
          </a:p>
        </p:txBody>
      </p:sp>
      <p:pic>
        <p:nvPicPr>
          <p:cNvPr id="10" name="Image 9" descr="Capture d’écran 2015-07-05 à 10.43.31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1" r="13119"/>
          <a:stretch/>
        </p:blipFill>
        <p:spPr>
          <a:xfrm>
            <a:off x="179017" y="2153452"/>
            <a:ext cx="1618127" cy="1899478"/>
          </a:xfrm>
          <a:prstGeom prst="rect">
            <a:avLst/>
          </a:prstGeom>
        </p:spPr>
      </p:pic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787458"/>
              </p:ext>
            </p:extLst>
          </p:nvPr>
        </p:nvGraphicFramePr>
        <p:xfrm>
          <a:off x="1927603" y="2153452"/>
          <a:ext cx="5454660" cy="222504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009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6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8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err="1">
                          <a:solidFill>
                            <a:schemeClr val="tx1"/>
                          </a:solidFill>
                        </a:rPr>
                        <a:t>Habilidades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err="1">
                          <a:solidFill>
                            <a:schemeClr val="tx1"/>
                          </a:solidFill>
                        </a:rPr>
                        <a:t>Personalidad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err="1">
                          <a:solidFill>
                            <a:schemeClr val="tx1"/>
                          </a:solidFill>
                        </a:rPr>
                        <a:t>Idiomas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- Windows 8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fr-FR" dirty="0" err="1">
                          <a:solidFill>
                            <a:schemeClr val="tx1"/>
                          </a:solidFill>
                        </a:rPr>
                        <a:t>Lorem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fr-FR" dirty="0" err="1">
                          <a:solidFill>
                            <a:schemeClr val="tx1"/>
                          </a:solidFill>
                        </a:rPr>
                        <a:t>Lorem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- Photoshop 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fr-FR" dirty="0" err="1">
                          <a:solidFill>
                            <a:schemeClr val="tx1"/>
                          </a:solidFill>
                        </a:rPr>
                        <a:t>Lorem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fr-FR" dirty="0" err="1">
                          <a:solidFill>
                            <a:schemeClr val="tx1"/>
                          </a:solidFill>
                        </a:rPr>
                        <a:t>Lorem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- PHP / HTML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fr-FR" dirty="0" err="1">
                          <a:solidFill>
                            <a:schemeClr val="tx1"/>
                          </a:solidFill>
                        </a:rPr>
                        <a:t>Lorem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fr-FR" dirty="0" err="1">
                          <a:solidFill>
                            <a:schemeClr val="tx1"/>
                          </a:solidFill>
                        </a:rPr>
                        <a:t>Lorem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- Logiciel GCR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fr-FR" dirty="0" err="1">
                          <a:solidFill>
                            <a:schemeClr val="tx1"/>
                          </a:solidFill>
                        </a:rPr>
                        <a:t>Lorem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- Comptabilité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fr-FR" dirty="0" err="1">
                          <a:solidFill>
                            <a:schemeClr val="tx1"/>
                          </a:solidFill>
                        </a:rPr>
                        <a:t>Lorem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254013" y="4615329"/>
            <a:ext cx="7128249" cy="369332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OBJECTIVO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36418" y="5011867"/>
            <a:ext cx="702217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300" dirty="0" err="1">
                <a:cs typeface="Calibri"/>
              </a:rPr>
              <a:t>Describir</a:t>
            </a:r>
            <a:r>
              <a:rPr lang="fr-FR" sz="1300" dirty="0">
                <a:cs typeface="Calibri"/>
              </a:rPr>
              <a:t> </a:t>
            </a:r>
            <a:r>
              <a:rPr lang="fr-FR" sz="1300" dirty="0" err="1">
                <a:cs typeface="Calibri"/>
              </a:rPr>
              <a:t>brevemente</a:t>
            </a:r>
            <a:r>
              <a:rPr lang="fr-FR" sz="1300" dirty="0">
                <a:cs typeface="Calibri"/>
              </a:rPr>
              <a:t> su carrera, sus </a:t>
            </a:r>
            <a:r>
              <a:rPr lang="fr-FR" sz="1300" dirty="0" err="1">
                <a:cs typeface="Calibri"/>
              </a:rPr>
              <a:t>habilidades</a:t>
            </a:r>
            <a:r>
              <a:rPr lang="fr-FR" sz="1300" dirty="0">
                <a:cs typeface="Calibri"/>
              </a:rPr>
              <a:t> para el </a:t>
            </a:r>
            <a:r>
              <a:rPr lang="fr-FR" sz="1300" dirty="0" err="1">
                <a:cs typeface="Calibri"/>
              </a:rPr>
              <a:t>trabajo</a:t>
            </a:r>
            <a:r>
              <a:rPr lang="fr-FR" sz="1300" dirty="0">
                <a:cs typeface="Calibri"/>
              </a:rPr>
              <a:t> y sus </a:t>
            </a:r>
            <a:r>
              <a:rPr lang="fr-FR" sz="1300" dirty="0" err="1">
                <a:cs typeface="Calibri"/>
              </a:rPr>
              <a:t>objetivos</a:t>
            </a:r>
            <a:r>
              <a:rPr lang="fr-FR" sz="1300" dirty="0">
                <a:cs typeface="Calibri"/>
              </a:rPr>
              <a:t> de carrera. </a:t>
            </a:r>
            <a:r>
              <a:rPr lang="fr-FR" sz="1300" dirty="0" err="1">
                <a:cs typeface="Calibri"/>
              </a:rPr>
              <a:t>Lorem</a:t>
            </a:r>
            <a:r>
              <a:rPr lang="fr-FR" sz="1300" dirty="0">
                <a:cs typeface="Calibri"/>
              </a:rPr>
              <a:t> </a:t>
            </a:r>
            <a:r>
              <a:rPr lang="fr-FR" sz="1300" dirty="0" err="1">
                <a:cs typeface="Calibri"/>
              </a:rPr>
              <a:t>ipsum</a:t>
            </a:r>
            <a:r>
              <a:rPr lang="fr-FR" sz="1300" dirty="0">
                <a:cs typeface="Calibri"/>
              </a:rPr>
              <a:t> </a:t>
            </a:r>
            <a:r>
              <a:rPr lang="fr-FR" sz="1300" dirty="0" err="1">
                <a:cs typeface="Calibri"/>
              </a:rPr>
              <a:t>dolor</a:t>
            </a:r>
            <a:r>
              <a:rPr lang="fr-FR" sz="1300" dirty="0">
                <a:cs typeface="Calibri"/>
              </a:rPr>
              <a:t> </a:t>
            </a:r>
            <a:r>
              <a:rPr lang="fr-FR" sz="1300" dirty="0" err="1">
                <a:cs typeface="Calibri"/>
              </a:rPr>
              <a:t>sit</a:t>
            </a:r>
            <a:r>
              <a:rPr lang="fr-FR" sz="1300" dirty="0">
                <a:cs typeface="Calibri"/>
              </a:rPr>
              <a:t> </a:t>
            </a:r>
            <a:r>
              <a:rPr lang="fr-FR" sz="1300" dirty="0" err="1">
                <a:cs typeface="Calibri"/>
              </a:rPr>
              <a:t>amet</a:t>
            </a:r>
            <a:r>
              <a:rPr lang="fr-FR" sz="1300" dirty="0">
                <a:cs typeface="Calibri"/>
              </a:rPr>
              <a:t>, </a:t>
            </a:r>
            <a:r>
              <a:rPr lang="fr-FR" sz="1300" dirty="0" err="1">
                <a:cs typeface="Calibri"/>
              </a:rPr>
              <a:t>consectetur</a:t>
            </a:r>
            <a:r>
              <a:rPr lang="fr-FR" sz="1300" dirty="0">
                <a:cs typeface="Calibri"/>
              </a:rPr>
              <a:t> </a:t>
            </a:r>
            <a:r>
              <a:rPr lang="fr-FR" sz="1300" dirty="0" err="1">
                <a:cs typeface="Calibri"/>
              </a:rPr>
              <a:t>adipiscing</a:t>
            </a:r>
            <a:r>
              <a:rPr lang="fr-FR" sz="1300" dirty="0">
                <a:cs typeface="Calibri"/>
              </a:rPr>
              <a:t> </a:t>
            </a:r>
            <a:r>
              <a:rPr lang="fr-FR" sz="1300" dirty="0" err="1">
                <a:cs typeface="Calibri"/>
              </a:rPr>
              <a:t>elit</a:t>
            </a:r>
            <a:r>
              <a:rPr lang="fr-FR" sz="1300" dirty="0">
                <a:cs typeface="Calibri"/>
              </a:rPr>
              <a:t>. </a:t>
            </a:r>
            <a:r>
              <a:rPr lang="fr-FR" sz="1300" dirty="0" err="1">
                <a:cs typeface="Calibri"/>
              </a:rPr>
              <a:t>Quisque</a:t>
            </a:r>
            <a:r>
              <a:rPr lang="fr-FR" sz="1300" dirty="0">
                <a:cs typeface="Calibri"/>
              </a:rPr>
              <a:t> </a:t>
            </a:r>
            <a:r>
              <a:rPr lang="fr-FR" sz="1300" dirty="0" err="1">
                <a:cs typeface="Calibri"/>
              </a:rPr>
              <a:t>pulvinar</a:t>
            </a:r>
            <a:r>
              <a:rPr lang="fr-FR" sz="1300" dirty="0">
                <a:cs typeface="Calibri"/>
              </a:rPr>
              <a:t> </a:t>
            </a:r>
            <a:r>
              <a:rPr lang="fr-FR" sz="1300" dirty="0" err="1">
                <a:cs typeface="Calibri"/>
              </a:rPr>
              <a:t>sit</a:t>
            </a:r>
            <a:r>
              <a:rPr lang="fr-FR" sz="1300" dirty="0">
                <a:cs typeface="Calibri"/>
              </a:rPr>
              <a:t> </a:t>
            </a:r>
            <a:r>
              <a:rPr lang="fr-FR" sz="1300" dirty="0" err="1">
                <a:cs typeface="Calibri"/>
              </a:rPr>
              <a:t>amet</a:t>
            </a:r>
            <a:r>
              <a:rPr lang="fr-FR" sz="1300" dirty="0">
                <a:cs typeface="Calibri"/>
              </a:rPr>
              <a:t> </a:t>
            </a:r>
            <a:r>
              <a:rPr lang="fr-FR" sz="1300" dirty="0" err="1">
                <a:cs typeface="Calibri"/>
              </a:rPr>
              <a:t>turpis</a:t>
            </a:r>
            <a:r>
              <a:rPr lang="fr-FR" sz="1300" dirty="0">
                <a:cs typeface="Calibri"/>
              </a:rPr>
              <a:t> ut </a:t>
            </a:r>
            <a:r>
              <a:rPr lang="fr-FR" sz="1300" dirty="0" err="1">
                <a:cs typeface="Calibri"/>
              </a:rPr>
              <a:t>consequat</a:t>
            </a:r>
            <a:r>
              <a:rPr lang="fr-FR" sz="1300" dirty="0">
                <a:cs typeface="Calibri"/>
              </a:rPr>
              <a:t>. </a:t>
            </a:r>
          </a:p>
        </p:txBody>
      </p:sp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497933"/>
              </p:ext>
            </p:extLst>
          </p:nvPr>
        </p:nvGraphicFramePr>
        <p:xfrm>
          <a:off x="254014" y="6160091"/>
          <a:ext cx="7308836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8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cs typeface="Calibri"/>
                        </a:rPr>
                        <a:t>FORMACION 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fr-FR" sz="1200" b="0" dirty="0" err="1">
                          <a:solidFill>
                            <a:srgbClr val="404040"/>
                          </a:solidFill>
                          <a:cs typeface="Calibri"/>
                        </a:rPr>
                        <a:t>Describir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cs typeface="Calibri"/>
                        </a:rPr>
                        <a:t> las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cs typeface="Calibri"/>
                        </a:rPr>
                        <a:t>especialidades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cs typeface="Calibri"/>
                        </a:rPr>
                        <a:t> de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cs typeface="Calibri"/>
                        </a:rPr>
                        <a:t>esta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cs typeface="Calibri"/>
                        </a:rPr>
                        <a:t>formación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cs typeface="Calibri"/>
                        </a:rPr>
                        <a:t> :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cs typeface="Calibri"/>
                        </a:rPr>
                        <a:t>diplomas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cs typeface="Calibri"/>
                        </a:rPr>
                        <a:t> ,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cs typeface="Calibri"/>
                        </a:rPr>
                        <a:t>opciones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cs typeface="Calibri"/>
                        </a:rPr>
                        <a:t> de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cs typeface="Calibri"/>
                        </a:rPr>
                        <a:t>formación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cs typeface="Calibri"/>
                        </a:rPr>
                        <a:t> ,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r>
                        <a:rPr lang="fr-FR" sz="12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cs typeface="Calibri"/>
                        </a:rPr>
                        <a:t>FORMACION </a:t>
                      </a:r>
                      <a:r>
                        <a:rPr lang="fr-FR" sz="1200" b="1">
                          <a:solidFill>
                            <a:srgbClr val="000000"/>
                          </a:solidFill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fr-FR" sz="1200">
                          <a:solidFill>
                            <a:srgbClr val="404040"/>
                          </a:solidFill>
                          <a:cs typeface="Calibri"/>
                        </a:rPr>
                        <a:t>Describir las especialidades de esta formación : diplomas , opciones de formación , etc ...</a:t>
                      </a:r>
                      <a:endParaRPr lang="fr-FR" sz="1200" dirty="0">
                        <a:solidFill>
                          <a:srgbClr val="404040"/>
                        </a:solidFill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cs typeface="Calibri"/>
                        </a:rPr>
                        <a:t>FORMACION 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fr-FR" sz="1200" dirty="0" err="1">
                          <a:solidFill>
                            <a:srgbClr val="404040"/>
                          </a:solidFill>
                          <a:cs typeface="Calibri"/>
                        </a:rPr>
                        <a:t>Describir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cs typeface="Calibri"/>
                        </a:rPr>
                        <a:t> las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cs typeface="Calibri"/>
                        </a:rPr>
                        <a:t>especialidades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cs typeface="Calibri"/>
                        </a:rPr>
                        <a:t> de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cs typeface="Calibri"/>
                        </a:rPr>
                        <a:t>esta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cs typeface="Calibri"/>
                        </a:rPr>
                        <a:t>formación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cs typeface="Calibri"/>
                        </a:rPr>
                        <a:t> :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cs typeface="Calibri"/>
                        </a:rPr>
                        <a:t>diplomas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cs typeface="Calibri"/>
                        </a:rPr>
                        <a:t> ,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cs typeface="Calibri"/>
                        </a:rPr>
                        <a:t>opciones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cs typeface="Calibri"/>
                        </a:rPr>
                        <a:t> de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cs typeface="Calibri"/>
                        </a:rPr>
                        <a:t>formación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cs typeface="Calibri"/>
                        </a:rPr>
                        <a:t> ,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ZoneTexte 17"/>
          <p:cNvSpPr txBox="1"/>
          <p:nvPr/>
        </p:nvSpPr>
        <p:spPr>
          <a:xfrm>
            <a:off x="236418" y="5781263"/>
            <a:ext cx="7145845" cy="378827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FORMACION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36418" y="8173312"/>
            <a:ext cx="7076662" cy="2453771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r>
              <a:rPr lang="en-US" sz="14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400" b="1" i="1" dirty="0">
                <a:cs typeface="Calibri"/>
              </a:rPr>
              <a:t>2000 – 2003 - </a:t>
            </a:r>
            <a:r>
              <a:rPr lang="en-US" sz="14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4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4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300" dirty="0">
              <a:latin typeface="Calibri"/>
              <a:ea typeface="Calibri"/>
              <a:cs typeface="Calibri"/>
            </a:endParaRPr>
          </a:p>
          <a:p>
            <a:r>
              <a:rPr lang="en-US" sz="14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400" b="1" i="1" dirty="0">
                <a:cs typeface="Calibri"/>
              </a:rPr>
              <a:t>2000 – 2003 - </a:t>
            </a:r>
            <a:r>
              <a:rPr lang="en-US" sz="14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4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4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300" dirty="0">
              <a:latin typeface="Calibri"/>
              <a:ea typeface="Calibri"/>
              <a:cs typeface="Calibri"/>
            </a:endParaRPr>
          </a:p>
          <a:p>
            <a:r>
              <a:rPr lang="en-US" sz="14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400" b="1" i="1" dirty="0">
                <a:cs typeface="Calibri"/>
              </a:rPr>
              <a:t>2000 – 2003 - </a:t>
            </a:r>
            <a:r>
              <a:rPr lang="en-US" sz="14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4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4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254013" y="7803980"/>
            <a:ext cx="7128249" cy="369332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EXPERIENCIA</a:t>
            </a:r>
          </a:p>
        </p:txBody>
      </p:sp>
    </p:spTree>
    <p:extLst>
      <p:ext uri="{BB962C8B-B14F-4D97-AF65-F5344CB8AC3E}">
        <p14:creationId xmlns:p14="http://schemas.microsoft.com/office/powerpoint/2010/main" val="4139444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96731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437</Words>
  <Application>Microsoft Macintosh PowerPoint</Application>
  <PresentationFormat>Personnalisé</PresentationFormat>
  <Paragraphs>62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cv35</dc:title>
  <dc:subject/>
  <dc:creator>www.ejemplodecv.com</dc:creator>
  <cp:keywords/>
  <dc:description/>
  <cp:lastModifiedBy>Axel Maille</cp:lastModifiedBy>
  <cp:revision>14</cp:revision>
  <dcterms:created xsi:type="dcterms:W3CDTF">2015-07-05T10:34:43Z</dcterms:created>
  <dcterms:modified xsi:type="dcterms:W3CDTF">2021-01-03T21:54:52Z</dcterms:modified>
  <cp:category/>
</cp:coreProperties>
</file>