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2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2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3" y="106821"/>
            <a:ext cx="373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Plaça de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Catalunya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Tel :  </a:t>
            </a:r>
            <a:r>
              <a:rPr lang="hr-H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616.000.000 / 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367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Mai: </a:t>
            </a:r>
            <a:r>
              <a:rPr lang="fr-FR" sz="1400" dirty="0" err="1">
                <a:solidFill>
                  <a:schemeClr val="bg1"/>
                </a:solidFill>
              </a:rPr>
              <a:t>monadresse@mail.com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FB: </a:t>
            </a:r>
            <a:r>
              <a:rPr lang="fr-FR" sz="1400" dirty="0" err="1">
                <a:solidFill>
                  <a:schemeClr val="bg1"/>
                </a:solidFill>
              </a:rPr>
              <a:t>www.facebok.com</a:t>
            </a:r>
            <a:r>
              <a:rPr lang="fr-FR" sz="1400" dirty="0">
                <a:solidFill>
                  <a:schemeClr val="bg1"/>
                </a:solidFill>
              </a:rPr>
              <a:t>/me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97144" y="722121"/>
            <a:ext cx="3906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Edouardo GARCIA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32208" y="1387033"/>
            <a:ext cx="2283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Título</a:t>
            </a:r>
            <a:r>
              <a:rPr lang="fr-FR" sz="2400" dirty="0"/>
              <a:t> </a:t>
            </a:r>
            <a:r>
              <a:rPr lang="fr-FR" sz="2400" dirty="0" err="1"/>
              <a:t>del</a:t>
            </a:r>
            <a:r>
              <a:rPr lang="fr-FR" sz="2400" dirty="0"/>
              <a:t> </a:t>
            </a:r>
            <a:r>
              <a:rPr lang="fr-FR" sz="2400" dirty="0" err="1"/>
              <a:t>puesto</a:t>
            </a:r>
            <a:endParaRPr lang="fr-FR" sz="2400" dirty="0"/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618127" cy="1899478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87458"/>
              </p:ext>
            </p:extLst>
          </p:nvPr>
        </p:nvGraphicFramePr>
        <p:xfrm>
          <a:off x="1927603" y="2153452"/>
          <a:ext cx="5454660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Personalidad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Logiciel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Comptabilité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Lorem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OBJECTIVO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 err="1">
                <a:cs typeface="Calibri"/>
              </a:rPr>
              <a:t>Describir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brevemente</a:t>
            </a:r>
            <a:r>
              <a:rPr lang="fr-FR" sz="1300" dirty="0">
                <a:cs typeface="Calibri"/>
              </a:rPr>
              <a:t> su carrera, sus </a:t>
            </a:r>
            <a:r>
              <a:rPr lang="fr-FR" sz="1300" dirty="0" err="1">
                <a:cs typeface="Calibri"/>
              </a:rPr>
              <a:t>habilidades</a:t>
            </a:r>
            <a:r>
              <a:rPr lang="fr-FR" sz="1300" dirty="0">
                <a:cs typeface="Calibri"/>
              </a:rPr>
              <a:t> para el </a:t>
            </a:r>
            <a:r>
              <a:rPr lang="fr-FR" sz="1300" dirty="0" err="1">
                <a:cs typeface="Calibri"/>
              </a:rPr>
              <a:t>trabajo</a:t>
            </a:r>
            <a:r>
              <a:rPr lang="fr-FR" sz="1300" dirty="0">
                <a:cs typeface="Calibri"/>
              </a:rPr>
              <a:t> y sus </a:t>
            </a:r>
            <a:r>
              <a:rPr lang="fr-FR" sz="1300" dirty="0" err="1">
                <a:cs typeface="Calibri"/>
              </a:rPr>
              <a:t>objetivos</a:t>
            </a:r>
            <a:r>
              <a:rPr lang="fr-FR" sz="1300" dirty="0">
                <a:cs typeface="Calibri"/>
              </a:rPr>
              <a:t> de carrera. </a:t>
            </a:r>
            <a:r>
              <a:rPr lang="fr-FR" sz="1300" dirty="0" err="1">
                <a:cs typeface="Calibri"/>
              </a:rPr>
              <a:t>Lorem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ipsum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dolor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, </a:t>
            </a:r>
            <a:r>
              <a:rPr lang="fr-FR" sz="1300" dirty="0" err="1">
                <a:cs typeface="Calibri"/>
              </a:rPr>
              <a:t>consectetur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adipiscing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elit</a:t>
            </a:r>
            <a:r>
              <a:rPr lang="fr-FR" sz="1300" dirty="0">
                <a:cs typeface="Calibri"/>
              </a:rPr>
              <a:t>. </a:t>
            </a:r>
            <a:r>
              <a:rPr lang="fr-FR" sz="1300" dirty="0" err="1">
                <a:cs typeface="Calibri"/>
              </a:rPr>
              <a:t>Quisque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pulvinar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turpis</a:t>
            </a:r>
            <a:r>
              <a:rPr lang="fr-FR" sz="1300" dirty="0">
                <a:cs typeface="Calibri"/>
              </a:rPr>
              <a:t> ut </a:t>
            </a:r>
            <a:r>
              <a:rPr lang="fr-FR" sz="1300" dirty="0" err="1">
                <a:cs typeface="Calibri"/>
              </a:rPr>
              <a:t>consequat</a:t>
            </a:r>
            <a:r>
              <a:rPr lang="fr-FR" sz="1300" dirty="0">
                <a:cs typeface="Calibri"/>
              </a:rPr>
              <a:t>.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97933"/>
              </p:ext>
            </p:extLst>
          </p:nvPr>
        </p:nvGraphicFramePr>
        <p:xfrm>
          <a:off x="254014" y="6160091"/>
          <a:ext cx="73088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200" b="1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200">
                          <a:solidFill>
                            <a:srgbClr val="404040"/>
                          </a:solidFill>
                          <a:cs typeface="Calibri"/>
                        </a:rPr>
                        <a:t>Describir las especialidades de esta formación : diplomas , opciones de formación , etc ...</a:t>
                      </a:r>
                      <a:endParaRPr lang="fr-FR" sz="1200" dirty="0">
                        <a:solidFill>
                          <a:srgbClr val="404040"/>
                        </a:solidFill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FORMACION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453771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4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400" b="1" i="1" dirty="0">
                <a:cs typeface="Calibri"/>
              </a:rPr>
              <a:t>2000 – 2003 -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4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4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400" b="1" i="1" dirty="0">
                <a:cs typeface="Calibri"/>
              </a:rPr>
              <a:t>2000 – 2003 -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4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4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400" b="1" i="1" dirty="0">
                <a:cs typeface="Calibri"/>
              </a:rPr>
              <a:t>2000 – 2003 -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4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EXPERIENCIA</a:t>
            </a:r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673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437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cv35</dc:title>
  <dc:subject/>
  <dc:creator>www.ejemplodecv.com</dc:creator>
  <cp:keywords/>
  <dc:description/>
  <cp:lastModifiedBy>Axel Maille</cp:lastModifiedBy>
  <cp:revision>14</cp:revision>
  <dcterms:created xsi:type="dcterms:W3CDTF">2015-07-05T10:34:43Z</dcterms:created>
  <dcterms:modified xsi:type="dcterms:W3CDTF">2021-01-03T21:54:52Z</dcterms:modified>
  <cp:category/>
</cp:coreProperties>
</file>