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94558"/>
  </p:normalViewPr>
  <p:slideViewPr>
    <p:cSldViewPr>
      <p:cViewPr varScale="1">
        <p:scale>
          <a:sx n="90" d="100"/>
          <a:sy n="90" d="100"/>
        </p:scale>
        <p:origin x="3536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15E5AF-68B2-434D-8973-74E8B3C283F5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E687BF-88E3-4F60-B292-7140752F0076}" type="slidenum">
              <a:rPr lang="ru-RU" smtClean="0"/>
              <a:t>‹N°›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704" y="175"/>
            <a:ext cx="5829300" cy="864096"/>
          </a:xfrm>
        </p:spPr>
        <p:txBody>
          <a:bodyPr/>
          <a:lstStyle/>
          <a:p>
            <a:r>
              <a:rPr lang="en-US" sz="3600" dirty="0" err="1"/>
              <a:t>Edouardo</a:t>
            </a:r>
            <a:r>
              <a:rPr lang="en-US" sz="3600" dirty="0"/>
              <a:t> GARCIA</a:t>
            </a:r>
            <a:endParaRPr lang="ru-RU" sz="3600" dirty="0"/>
          </a:p>
        </p:txBody>
      </p:sp>
      <p:sp>
        <p:nvSpPr>
          <p:cNvPr id="5" name="Text Box 4"/>
          <p:cNvSpPr txBox="1"/>
          <p:nvPr/>
        </p:nvSpPr>
        <p:spPr>
          <a:xfrm>
            <a:off x="453907" y="1822667"/>
            <a:ext cx="4086562" cy="10531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WEB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88102" y="334786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HABILIDADES</a:t>
            </a:r>
            <a:endParaRPr lang="ru-RU" sz="1400" dirty="0"/>
          </a:p>
        </p:txBody>
      </p:sp>
      <p:grpSp>
        <p:nvGrpSpPr>
          <p:cNvPr id="7" name="Group 7"/>
          <p:cNvGrpSpPr/>
          <p:nvPr/>
        </p:nvGrpSpPr>
        <p:grpSpPr>
          <a:xfrm>
            <a:off x="548680" y="3806806"/>
            <a:ext cx="1322070" cy="1397632"/>
            <a:chOff x="0" y="0"/>
            <a:chExt cx="1323048" cy="1398622"/>
          </a:xfrm>
        </p:grpSpPr>
        <p:sp>
          <p:nvSpPr>
            <p:cNvPr id="8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WEB DEVELOPING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23"/>
            <p:cNvSpPr/>
            <p:nvPr/>
          </p:nvSpPr>
          <p:spPr>
            <a:xfrm>
              <a:off x="0" y="99152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UI / </a:t>
              </a: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DESIGN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37"/>
            <p:cNvSpPr/>
            <p:nvPr/>
          </p:nvSpPr>
          <p:spPr>
            <a:xfrm>
              <a:off x="0" y="385591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GRAPHIC DESIGN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47"/>
            <p:cNvSpPr/>
            <p:nvPr/>
          </p:nvSpPr>
          <p:spPr>
            <a:xfrm>
              <a:off x="0" y="649996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BRAND 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52"/>
            <p:cNvSpPr/>
            <p:nvPr/>
          </p:nvSpPr>
          <p:spPr>
            <a:xfrm>
              <a:off x="0" y="958468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57"/>
            <p:cNvSpPr/>
            <p:nvPr/>
          </p:nvSpPr>
          <p:spPr>
            <a:xfrm>
              <a:off x="0" y="1244907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870115" y="3855890"/>
            <a:ext cx="831215" cy="71755"/>
            <a:chOff x="0" y="0"/>
            <a:chExt cx="832485" cy="73025"/>
          </a:xfrm>
        </p:grpSpPr>
        <p:sp>
          <p:nvSpPr>
            <p:cNvPr id="1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1" name="Group 80"/>
          <p:cNvGrpSpPr/>
          <p:nvPr/>
        </p:nvGrpSpPr>
        <p:grpSpPr>
          <a:xfrm>
            <a:off x="1870114" y="4142126"/>
            <a:ext cx="831215" cy="71755"/>
            <a:chOff x="0" y="0"/>
            <a:chExt cx="832485" cy="73025"/>
          </a:xfrm>
        </p:grpSpPr>
        <p:sp>
          <p:nvSpPr>
            <p:cNvPr id="2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4" name="Group 80"/>
          <p:cNvGrpSpPr/>
          <p:nvPr/>
        </p:nvGrpSpPr>
        <p:grpSpPr>
          <a:xfrm>
            <a:off x="1870113" y="4464368"/>
            <a:ext cx="831215" cy="71755"/>
            <a:chOff x="0" y="0"/>
            <a:chExt cx="832485" cy="73025"/>
          </a:xfrm>
        </p:grpSpPr>
        <p:sp>
          <p:nvSpPr>
            <p:cNvPr id="25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7" name="Group 80"/>
          <p:cNvGrpSpPr/>
          <p:nvPr/>
        </p:nvGrpSpPr>
        <p:grpSpPr>
          <a:xfrm>
            <a:off x="1881996" y="4767411"/>
            <a:ext cx="831215" cy="71755"/>
            <a:chOff x="0" y="0"/>
            <a:chExt cx="832485" cy="73025"/>
          </a:xfrm>
        </p:grpSpPr>
        <p:sp>
          <p:nvSpPr>
            <p:cNvPr id="28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9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0" name="Group 80"/>
          <p:cNvGrpSpPr/>
          <p:nvPr/>
        </p:nvGrpSpPr>
        <p:grpSpPr>
          <a:xfrm>
            <a:off x="1881996" y="5047720"/>
            <a:ext cx="831215" cy="71755"/>
            <a:chOff x="0" y="0"/>
            <a:chExt cx="832485" cy="73025"/>
          </a:xfrm>
        </p:grpSpPr>
        <p:sp>
          <p:nvSpPr>
            <p:cNvPr id="31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388102" y="53640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PERSONALIDAD</a:t>
            </a:r>
            <a:endParaRPr lang="ru-RU" sz="1400" dirty="0"/>
          </a:p>
        </p:txBody>
      </p:sp>
      <p:grpSp>
        <p:nvGrpSpPr>
          <p:cNvPr id="34" name="Group 92"/>
          <p:cNvGrpSpPr/>
          <p:nvPr/>
        </p:nvGrpSpPr>
        <p:grpSpPr>
          <a:xfrm>
            <a:off x="538813" y="5819998"/>
            <a:ext cx="1307465" cy="1177291"/>
            <a:chOff x="0" y="0"/>
            <a:chExt cx="1308605" cy="1178757"/>
          </a:xfrm>
        </p:grpSpPr>
        <p:sp>
          <p:nvSpPr>
            <p:cNvPr id="35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LOREM IPSUM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7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38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40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1021278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3" name="Group 80"/>
          <p:cNvGrpSpPr/>
          <p:nvPr/>
        </p:nvGrpSpPr>
        <p:grpSpPr>
          <a:xfrm>
            <a:off x="1856164" y="5886850"/>
            <a:ext cx="831215" cy="71755"/>
            <a:chOff x="0" y="0"/>
            <a:chExt cx="832485" cy="73025"/>
          </a:xfrm>
        </p:grpSpPr>
        <p:sp>
          <p:nvSpPr>
            <p:cNvPr id="44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5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6" name="Group 80"/>
          <p:cNvGrpSpPr/>
          <p:nvPr/>
        </p:nvGrpSpPr>
        <p:grpSpPr>
          <a:xfrm>
            <a:off x="1856164" y="6174332"/>
            <a:ext cx="831215" cy="71755"/>
            <a:chOff x="0" y="0"/>
            <a:chExt cx="832485" cy="73025"/>
          </a:xfrm>
        </p:grpSpPr>
        <p:sp>
          <p:nvSpPr>
            <p:cNvPr id="47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1846278" y="6513021"/>
            <a:ext cx="831215" cy="71755"/>
            <a:chOff x="0" y="0"/>
            <a:chExt cx="832485" cy="73025"/>
          </a:xfrm>
        </p:grpSpPr>
        <p:sp>
          <p:nvSpPr>
            <p:cNvPr id="50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1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52" name="Group 80"/>
          <p:cNvGrpSpPr/>
          <p:nvPr/>
        </p:nvGrpSpPr>
        <p:grpSpPr>
          <a:xfrm>
            <a:off x="1838349" y="6838818"/>
            <a:ext cx="831215" cy="71755"/>
            <a:chOff x="0" y="0"/>
            <a:chExt cx="832485" cy="73025"/>
          </a:xfrm>
        </p:grpSpPr>
        <p:sp>
          <p:nvSpPr>
            <p:cNvPr id="53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4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55" name="Подзаголовок 2"/>
          <p:cNvSpPr txBox="1">
            <a:spLocks/>
          </p:cNvSpPr>
          <p:nvPr/>
        </p:nvSpPr>
        <p:spPr>
          <a:xfrm>
            <a:off x="388102" y="71642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IDIOMAS</a:t>
            </a:r>
            <a:endParaRPr lang="ru-RU" sz="1400" dirty="0"/>
          </a:p>
        </p:txBody>
      </p:sp>
      <p:grpSp>
        <p:nvGrpSpPr>
          <p:cNvPr id="56" name="Group 92"/>
          <p:cNvGrpSpPr/>
          <p:nvPr/>
        </p:nvGrpSpPr>
        <p:grpSpPr>
          <a:xfrm>
            <a:off x="535335" y="7557843"/>
            <a:ext cx="1307465" cy="868916"/>
            <a:chOff x="0" y="0"/>
            <a:chExt cx="1308605" cy="869998"/>
          </a:xfrm>
        </p:grpSpPr>
        <p:sp>
          <p:nvSpPr>
            <p:cNvPr id="57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58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60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1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a typeface="Calibri"/>
                  <a:cs typeface="Times New Roman"/>
                </a:rPr>
                <a:t>LOREM IPSUM</a:t>
              </a:r>
              <a:endParaRPr lang="ru-RU" sz="1100" dirty="0">
                <a:ea typeface="Calibri"/>
                <a:cs typeface="Times New Roman"/>
              </a:endParaRPr>
            </a:p>
          </p:txBody>
        </p:sp>
        <p:sp>
          <p:nvSpPr>
            <p:cNvPr id="62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5" name="Group 80"/>
          <p:cNvGrpSpPr/>
          <p:nvPr/>
        </p:nvGrpSpPr>
        <p:grpSpPr>
          <a:xfrm>
            <a:off x="1881996" y="7638492"/>
            <a:ext cx="831215" cy="71755"/>
            <a:chOff x="0" y="0"/>
            <a:chExt cx="832485" cy="73025"/>
          </a:xfrm>
        </p:grpSpPr>
        <p:sp>
          <p:nvSpPr>
            <p:cNvPr id="66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7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8" name="Group 80"/>
          <p:cNvGrpSpPr/>
          <p:nvPr/>
        </p:nvGrpSpPr>
        <p:grpSpPr>
          <a:xfrm>
            <a:off x="1881996" y="7982744"/>
            <a:ext cx="831215" cy="71755"/>
            <a:chOff x="0" y="0"/>
            <a:chExt cx="832485" cy="73025"/>
          </a:xfrm>
        </p:grpSpPr>
        <p:sp>
          <p:nvSpPr>
            <p:cNvPr id="6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71" name="Group 80"/>
          <p:cNvGrpSpPr/>
          <p:nvPr/>
        </p:nvGrpSpPr>
        <p:grpSpPr>
          <a:xfrm>
            <a:off x="1870112" y="8302979"/>
            <a:ext cx="831215" cy="71755"/>
            <a:chOff x="0" y="0"/>
            <a:chExt cx="832485" cy="73025"/>
          </a:xfrm>
        </p:grpSpPr>
        <p:sp>
          <p:nvSpPr>
            <p:cNvPr id="7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4" name="Подзаголовок 2"/>
          <p:cNvSpPr txBox="1">
            <a:spLocks/>
          </p:cNvSpPr>
          <p:nvPr/>
        </p:nvSpPr>
        <p:spPr>
          <a:xfrm>
            <a:off x="3717444" y="3059832"/>
            <a:ext cx="282487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ACERCA DE MI</a:t>
            </a:r>
            <a:endParaRPr lang="ru-RU" sz="1400" dirty="0"/>
          </a:p>
        </p:txBody>
      </p:sp>
      <p:sp>
        <p:nvSpPr>
          <p:cNvPr id="75" name="Text Box 5"/>
          <p:cNvSpPr txBox="1"/>
          <p:nvPr/>
        </p:nvSpPr>
        <p:spPr>
          <a:xfrm>
            <a:off x="3140968" y="3419872"/>
            <a:ext cx="3544570" cy="12814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cs typeface="Arial"/>
              </a:rPr>
              <a:t>Describir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brevemente</a:t>
            </a:r>
            <a:r>
              <a:rPr lang="fr-FR" sz="1100" dirty="0">
                <a:cs typeface="Arial"/>
              </a:rPr>
              <a:t> su carrera, sus </a:t>
            </a:r>
            <a:r>
              <a:rPr lang="fr-FR" sz="1100" dirty="0" err="1">
                <a:cs typeface="Arial"/>
              </a:rPr>
              <a:t>habilidades</a:t>
            </a:r>
            <a:r>
              <a:rPr lang="fr-FR" sz="1100" dirty="0">
                <a:cs typeface="Arial"/>
              </a:rPr>
              <a:t> para el </a:t>
            </a:r>
            <a:r>
              <a:rPr lang="fr-FR" sz="1100" dirty="0" err="1">
                <a:cs typeface="Arial"/>
              </a:rPr>
              <a:t>trabajo</a:t>
            </a:r>
            <a:r>
              <a:rPr lang="fr-FR" sz="1100" dirty="0">
                <a:cs typeface="Arial"/>
              </a:rPr>
              <a:t> y sus </a:t>
            </a:r>
            <a:r>
              <a:rPr lang="fr-FR" sz="1100" dirty="0" err="1">
                <a:cs typeface="Arial"/>
              </a:rPr>
              <a:t>objetivos</a:t>
            </a:r>
            <a:r>
              <a:rPr lang="fr-FR" sz="1100" dirty="0">
                <a:cs typeface="Arial"/>
              </a:rPr>
              <a:t> de carrera. </a:t>
            </a:r>
            <a:r>
              <a:rPr lang="fr-FR" sz="1100" dirty="0" err="1">
                <a:cs typeface="Arial"/>
              </a:rPr>
              <a:t>Lorem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ipsum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dolor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sit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amet</a:t>
            </a:r>
            <a:r>
              <a:rPr lang="fr-FR" sz="1100" dirty="0">
                <a:cs typeface="Arial"/>
              </a:rPr>
              <a:t>, </a:t>
            </a:r>
            <a:r>
              <a:rPr lang="fr-FR" sz="1100" dirty="0" err="1">
                <a:cs typeface="Arial"/>
              </a:rPr>
              <a:t>consectetur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adipiscing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elit</a:t>
            </a:r>
            <a:r>
              <a:rPr lang="fr-FR" sz="1100" dirty="0">
                <a:cs typeface="Arial"/>
              </a:rPr>
              <a:t>. </a:t>
            </a:r>
            <a:r>
              <a:rPr lang="fr-FR" sz="1100" dirty="0" err="1">
                <a:cs typeface="Arial"/>
              </a:rPr>
              <a:t>Quisque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pulvinar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sit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amet</a:t>
            </a:r>
            <a:r>
              <a:rPr lang="fr-FR" sz="1100" dirty="0">
                <a:cs typeface="Arial"/>
              </a:rPr>
              <a:t> </a:t>
            </a:r>
            <a:r>
              <a:rPr lang="fr-FR" sz="1100" dirty="0" err="1">
                <a:cs typeface="Arial"/>
              </a:rPr>
              <a:t>turpis</a:t>
            </a:r>
            <a:r>
              <a:rPr lang="fr-FR" sz="1100" dirty="0">
                <a:cs typeface="Arial"/>
              </a:rPr>
              <a:t> ut </a:t>
            </a:r>
            <a:r>
              <a:rPr lang="fr-FR" sz="1100" dirty="0" err="1">
                <a:cs typeface="Arial"/>
              </a:rPr>
              <a:t>consequat</a:t>
            </a:r>
            <a:r>
              <a:rPr lang="fr-FR" sz="1100" dirty="0">
                <a:cs typeface="Arial"/>
              </a:rPr>
              <a:t>. </a:t>
            </a:r>
          </a:p>
        </p:txBody>
      </p:sp>
      <p:sp>
        <p:nvSpPr>
          <p:cNvPr id="76" name="Подзаголовок 2"/>
          <p:cNvSpPr txBox="1">
            <a:spLocks/>
          </p:cNvSpPr>
          <p:nvPr/>
        </p:nvSpPr>
        <p:spPr>
          <a:xfrm>
            <a:off x="3717032" y="442798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EXPERIENCIA</a:t>
            </a:r>
            <a:endParaRPr lang="ru-RU" sz="1400" dirty="0"/>
          </a:p>
        </p:txBody>
      </p:sp>
      <p:sp>
        <p:nvSpPr>
          <p:cNvPr id="83" name="Text Box 189"/>
          <p:cNvSpPr txBox="1"/>
          <p:nvPr/>
        </p:nvSpPr>
        <p:spPr>
          <a:xfrm>
            <a:off x="2852936" y="4716016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 algn="r"/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 algn="r"/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 algn="r"/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21797" y="7570486"/>
            <a:ext cx="3547563" cy="145475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pPr algn="r"/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pPr algn="r"/>
            <a:endParaRPr lang="fr-FR" sz="1100" dirty="0">
              <a:solidFill>
                <a:srgbClr val="404040"/>
              </a:solidFill>
              <a:cs typeface="Calibri"/>
            </a:endParaRPr>
          </a:p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pPr algn="r"/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pPr algn="r"/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85" name="Подзаголовок 2"/>
          <p:cNvSpPr txBox="1">
            <a:spLocks/>
          </p:cNvSpPr>
          <p:nvPr/>
        </p:nvSpPr>
        <p:spPr>
          <a:xfrm>
            <a:off x="3628462" y="7236296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FORMACION</a:t>
            </a:r>
            <a:endParaRPr lang="ru-RU" sz="1400" dirty="0"/>
          </a:p>
        </p:txBody>
      </p:sp>
      <p:pic>
        <p:nvPicPr>
          <p:cNvPr id="86" name="Image 85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4547177" y="971600"/>
            <a:ext cx="1618127" cy="1899478"/>
          </a:xfrm>
          <a:prstGeom prst="rect">
            <a:avLst/>
          </a:prstGeom>
        </p:spPr>
      </p:pic>
      <p:sp>
        <p:nvSpPr>
          <p:cNvPr id="79" name="Подзаголовок 2"/>
          <p:cNvSpPr txBox="1">
            <a:spLocks/>
          </p:cNvSpPr>
          <p:nvPr/>
        </p:nvSpPr>
        <p:spPr>
          <a:xfrm>
            <a:off x="420580" y="1138657"/>
            <a:ext cx="3456384" cy="475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PH" b="1" spc="327" dirty="0" err="1">
                <a:latin typeface="Arial" pitchFamily="34" charset="0"/>
                <a:cs typeface="Arial" pitchFamily="34" charset="0"/>
              </a:rPr>
              <a:t>Título</a:t>
            </a:r>
            <a:r>
              <a:rPr lang="en-PH" b="1" spc="327" dirty="0">
                <a:latin typeface="Arial" pitchFamily="34" charset="0"/>
                <a:cs typeface="Arial" pitchFamily="34" charset="0"/>
              </a:rPr>
              <a:t> del </a:t>
            </a:r>
            <a:r>
              <a:rPr lang="en-PH" b="1" spc="327" dirty="0" err="1">
                <a:latin typeface="Arial" pitchFamily="34" charset="0"/>
                <a:cs typeface="Arial" pitchFamily="34" charset="0"/>
              </a:rPr>
              <a:t>puesto</a:t>
            </a:r>
            <a:endParaRPr lang="en-PH" b="1" spc="327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4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  <a:p>
            <a:r>
              <a:rPr lang="es-ES" b="1" dirty="0"/>
              <a:t>Querido candidato </a:t>
            </a:r>
          </a:p>
          <a:p>
            <a:endParaRPr lang="es-ES" dirty="0"/>
          </a:p>
          <a:p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endParaRPr lang="es-ES" dirty="0"/>
          </a:p>
          <a:p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r>
              <a:rPr lang="fr-FR" dirty="0"/>
              <a:t>---</a:t>
            </a:r>
          </a:p>
          <a:p>
            <a:endParaRPr lang="fr-FR" dirty="0"/>
          </a:p>
          <a:p>
            <a:r>
              <a:rPr lang="fr-FR" b="1" dirty="0"/>
              <a:t>Copyright EJEMPLODECV.COM</a:t>
            </a:r>
          </a:p>
          <a:p>
            <a:endParaRPr lang="fr-FR" dirty="0"/>
          </a:p>
          <a:p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endParaRPr lang="fr-FR" dirty="0"/>
          </a:p>
          <a:p>
            <a:endParaRPr lang="es-ES" dirty="0"/>
          </a:p>
          <a:p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endParaRPr lang="fr-FR" dirty="0"/>
          </a:p>
          <a:p>
            <a:r>
              <a:rPr lang="fr-FR" dirty="0"/>
              <a:t>---</a:t>
            </a:r>
          </a:p>
          <a:p>
            <a:endParaRPr lang="fr-FR" dirty="0"/>
          </a:p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272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54</TotalTime>
  <Words>410</Words>
  <Application>Microsoft Macintosh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Open Sans</vt:lpstr>
      <vt:lpstr>Главная</vt:lpstr>
      <vt:lpstr>Edouardo GARCIA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cv34</dc:title>
  <dc:subject/>
  <dc:creator>www.ejemplodecv.com</dc:creator>
  <cp:keywords/>
  <dc:description/>
  <cp:lastModifiedBy>Axel Maille</cp:lastModifiedBy>
  <cp:revision>15</cp:revision>
  <dcterms:created xsi:type="dcterms:W3CDTF">2015-04-23T08:59:00Z</dcterms:created>
  <dcterms:modified xsi:type="dcterms:W3CDTF">2021-01-03T21:55:14Z</dcterms:modified>
  <cp:category/>
</cp:coreProperties>
</file>