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7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46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WEB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Edouardo GARCIA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2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dirty="0"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FORMACION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72591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150592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92454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494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cv33</dc:title>
  <dc:subject/>
  <dc:creator>www.ejemplodecv.com</dc:creator>
  <cp:keywords/>
  <dc:description/>
  <cp:lastModifiedBy>Axel Maille</cp:lastModifiedBy>
  <cp:revision>11</cp:revision>
  <dcterms:created xsi:type="dcterms:W3CDTF">2015-07-05T10:05:06Z</dcterms:created>
  <dcterms:modified xsi:type="dcterms:W3CDTF">2021-01-03T21:55:27Z</dcterms:modified>
  <cp:category/>
</cp:coreProperties>
</file>