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47"/>
    <p:restoredTop sz="94558"/>
  </p:normalViewPr>
  <p:slideViewPr>
    <p:cSldViewPr snapToGrid="0" snapToObjects="1">
      <p:cViewPr varScale="1">
        <p:scale>
          <a:sx n="77" d="100"/>
          <a:sy n="77" d="100"/>
        </p:scale>
        <p:origin x="3464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15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75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83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05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54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24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1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21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78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29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60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à coins arrondis 56"/>
          <p:cNvSpPr/>
          <p:nvPr/>
        </p:nvSpPr>
        <p:spPr>
          <a:xfrm>
            <a:off x="288658" y="230898"/>
            <a:ext cx="7100997" cy="48103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1853918" y="854131"/>
            <a:ext cx="4573543" cy="125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haroni" pitchFamily="2" charset="-79"/>
              </a:rPr>
              <a:t>DIR</a:t>
            </a: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haroni" pitchFamily="2" charset="-79"/>
              </a:rPr>
              <a:t>Plaça de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haroni" pitchFamily="2" charset="-79"/>
              </a:rPr>
              <a:t>Catalunya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haroni" pitchFamily="2" charset="-79"/>
              </a:rPr>
              <a:t>, 1708002 Barcelona</a:t>
            </a: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haroni" pitchFamily="2" charset="-79"/>
              </a:rPr>
              <a:t>TEL</a:t>
            </a: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hr-H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haroni" pitchFamily="2" charset="-79"/>
              </a:rPr>
              <a:t>616.000.000</a:t>
            </a: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haroni" pitchFamily="2" charset="-79"/>
              </a:rPr>
              <a:t>MAIL</a:t>
            </a: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haroni" pitchFamily="2" charset="-79"/>
              </a:rPr>
              <a:t>mail@mail.com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haroni" pitchFamily="2" charset="-79"/>
              </a:rPr>
              <a:t>WEB</a:t>
            </a: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haroni" pitchFamily="2" charset="-79"/>
              </a:rPr>
              <a:t>www.domaine.com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haroni" pitchFamily="2" charset="-79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2386244" y="188714"/>
            <a:ext cx="28412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Edouardo GARCIA</a:t>
            </a:r>
          </a:p>
        </p:txBody>
      </p:sp>
      <p:pic>
        <p:nvPicPr>
          <p:cNvPr id="60" name="Image 59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03" y="854131"/>
            <a:ext cx="962074" cy="962074"/>
          </a:xfrm>
          <a:prstGeom prst="rect">
            <a:avLst/>
          </a:prstGeom>
        </p:spPr>
      </p:pic>
      <p:sp>
        <p:nvSpPr>
          <p:cNvPr id="63" name="ZoneTexte 62"/>
          <p:cNvSpPr txBox="1"/>
          <p:nvPr/>
        </p:nvSpPr>
        <p:spPr>
          <a:xfrm>
            <a:off x="288843" y="2010692"/>
            <a:ext cx="1220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OBJECTIVO</a:t>
            </a:r>
          </a:p>
        </p:txBody>
      </p:sp>
      <p:cxnSp>
        <p:nvCxnSpPr>
          <p:cNvPr id="64" name="Connecteur droit 63"/>
          <p:cNvCxnSpPr/>
          <p:nvPr/>
        </p:nvCxnSpPr>
        <p:spPr>
          <a:xfrm>
            <a:off x="1444704" y="2216905"/>
            <a:ext cx="5462895" cy="0"/>
          </a:xfrm>
          <a:prstGeom prst="line">
            <a:avLst/>
          </a:prstGeom>
          <a:ln w="6350" cmpd="sng">
            <a:solidFill>
              <a:schemeClr val="bg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271247" y="2407230"/>
            <a:ext cx="702217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300" dirty="0">
                <a:cs typeface="Calibri"/>
              </a:rPr>
              <a:t>Décrivez en quelques lignes votre parcours professionnel, vos compétences clés pour le poste et vos objectifs de carrière. Ceci est en fait une introduction à votre lettre de motivation. </a:t>
            </a: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483876"/>
              </p:ext>
            </p:extLst>
          </p:nvPr>
        </p:nvGraphicFramePr>
        <p:xfrm>
          <a:off x="288843" y="3555454"/>
          <a:ext cx="6806517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6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cs typeface="Calibri"/>
                        </a:rPr>
                        <a:t>FORMACION </a:t>
                      </a:r>
                      <a:r>
                        <a:rPr lang="fr-FR" sz="1400" b="1" dirty="0">
                          <a:solidFill>
                            <a:srgbClr val="000000"/>
                          </a:solidFill>
                          <a:cs typeface="Calibri"/>
                        </a:rPr>
                        <a:t>| 2000 – 2003</a:t>
                      </a:r>
                    </a:p>
                    <a:p>
                      <a:r>
                        <a:rPr lang="fr-FR" sz="1400" b="0" dirty="0" err="1">
                          <a:solidFill>
                            <a:srgbClr val="404040"/>
                          </a:solidFill>
                          <a:cs typeface="Calibri"/>
                        </a:rPr>
                        <a:t>Describir</a:t>
                      </a:r>
                      <a:r>
                        <a:rPr lang="fr-FR" sz="1400" b="0" dirty="0">
                          <a:solidFill>
                            <a:srgbClr val="404040"/>
                          </a:solidFill>
                          <a:cs typeface="Calibri"/>
                        </a:rPr>
                        <a:t> las </a:t>
                      </a:r>
                      <a:r>
                        <a:rPr lang="fr-FR" sz="1400" b="0" dirty="0" err="1">
                          <a:solidFill>
                            <a:srgbClr val="404040"/>
                          </a:solidFill>
                          <a:cs typeface="Calibri"/>
                        </a:rPr>
                        <a:t>especialidades</a:t>
                      </a:r>
                      <a:r>
                        <a:rPr lang="fr-FR" sz="1400" b="0" dirty="0">
                          <a:solidFill>
                            <a:srgbClr val="404040"/>
                          </a:solidFill>
                          <a:cs typeface="Calibri"/>
                        </a:rPr>
                        <a:t> de </a:t>
                      </a:r>
                      <a:r>
                        <a:rPr lang="fr-FR" sz="1400" b="0" dirty="0" err="1">
                          <a:solidFill>
                            <a:srgbClr val="404040"/>
                          </a:solidFill>
                          <a:cs typeface="Calibri"/>
                        </a:rPr>
                        <a:t>esta</a:t>
                      </a:r>
                      <a:r>
                        <a:rPr lang="fr-FR" sz="1400" b="0" dirty="0">
                          <a:solidFill>
                            <a:srgbClr val="404040"/>
                          </a:solidFill>
                          <a:cs typeface="Calibri"/>
                        </a:rPr>
                        <a:t> </a:t>
                      </a:r>
                      <a:r>
                        <a:rPr lang="fr-FR" sz="1400" b="0" dirty="0" err="1">
                          <a:solidFill>
                            <a:srgbClr val="404040"/>
                          </a:solidFill>
                          <a:cs typeface="Calibri"/>
                        </a:rPr>
                        <a:t>formación</a:t>
                      </a:r>
                      <a:r>
                        <a:rPr lang="fr-FR" sz="1400" b="0" dirty="0">
                          <a:solidFill>
                            <a:srgbClr val="404040"/>
                          </a:solidFill>
                          <a:cs typeface="Calibri"/>
                        </a:rPr>
                        <a:t> : </a:t>
                      </a:r>
                      <a:r>
                        <a:rPr lang="fr-FR" sz="1400" b="0" dirty="0" err="1">
                          <a:solidFill>
                            <a:srgbClr val="404040"/>
                          </a:solidFill>
                          <a:cs typeface="Calibri"/>
                        </a:rPr>
                        <a:t>diplomas</a:t>
                      </a:r>
                      <a:r>
                        <a:rPr lang="fr-FR" sz="1400" b="0" dirty="0">
                          <a:solidFill>
                            <a:srgbClr val="404040"/>
                          </a:solidFill>
                          <a:cs typeface="Calibri"/>
                        </a:rPr>
                        <a:t> , </a:t>
                      </a:r>
                      <a:r>
                        <a:rPr lang="fr-FR" sz="1400" b="0" dirty="0" err="1">
                          <a:solidFill>
                            <a:srgbClr val="404040"/>
                          </a:solidFill>
                          <a:cs typeface="Calibri"/>
                        </a:rPr>
                        <a:t>opciones</a:t>
                      </a:r>
                      <a:r>
                        <a:rPr lang="fr-FR" sz="1400" b="0" dirty="0">
                          <a:solidFill>
                            <a:srgbClr val="404040"/>
                          </a:solidFill>
                          <a:cs typeface="Calibri"/>
                        </a:rPr>
                        <a:t> de </a:t>
                      </a:r>
                      <a:r>
                        <a:rPr lang="fr-FR" sz="1400" b="0" dirty="0" err="1">
                          <a:solidFill>
                            <a:srgbClr val="404040"/>
                          </a:solidFill>
                          <a:cs typeface="Calibri"/>
                        </a:rPr>
                        <a:t>formación</a:t>
                      </a:r>
                      <a:r>
                        <a:rPr lang="fr-FR" sz="1400" b="0" dirty="0">
                          <a:solidFill>
                            <a:srgbClr val="404040"/>
                          </a:solidFill>
                          <a:cs typeface="Calibri"/>
                        </a:rPr>
                        <a:t> , </a:t>
                      </a:r>
                      <a:r>
                        <a:rPr lang="fr-FR" sz="1400" b="0" dirty="0" err="1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fr-FR" sz="1400" b="0" dirty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cs typeface="Calibri"/>
                        </a:rPr>
                        <a:t>FORMACION </a:t>
                      </a:r>
                      <a:r>
                        <a:rPr lang="fr-FR" sz="1400" b="1" dirty="0">
                          <a:solidFill>
                            <a:srgbClr val="000000"/>
                          </a:solidFill>
                          <a:cs typeface="Calibri"/>
                        </a:rPr>
                        <a:t>| 2000 – 2003</a:t>
                      </a:r>
                    </a:p>
                    <a:p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Describir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las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especialidades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de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esta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formación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: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diplomas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,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opciones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de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formación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,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cs typeface="Calibri"/>
                        </a:rPr>
                        <a:t>FORMACION </a:t>
                      </a:r>
                      <a:r>
                        <a:rPr lang="fr-FR" sz="1400" b="1" dirty="0">
                          <a:solidFill>
                            <a:srgbClr val="000000"/>
                          </a:solidFill>
                          <a:cs typeface="Calibri"/>
                        </a:rPr>
                        <a:t>| 2000 – 2003</a:t>
                      </a:r>
                    </a:p>
                    <a:p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Describir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las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especialidades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de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esta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formación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: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diplomas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,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opciones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de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formación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,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7" name="ZoneTexte 66"/>
          <p:cNvSpPr txBox="1"/>
          <p:nvPr/>
        </p:nvSpPr>
        <p:spPr>
          <a:xfrm>
            <a:off x="271247" y="3176627"/>
            <a:ext cx="1372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FORMACION</a:t>
            </a:r>
          </a:p>
        </p:txBody>
      </p:sp>
      <p:cxnSp>
        <p:nvCxnSpPr>
          <p:cNvPr id="68" name="Connecteur droit 67"/>
          <p:cNvCxnSpPr/>
          <p:nvPr/>
        </p:nvCxnSpPr>
        <p:spPr>
          <a:xfrm>
            <a:off x="1745131" y="3392335"/>
            <a:ext cx="5162468" cy="0"/>
          </a:xfrm>
          <a:prstGeom prst="line">
            <a:avLst/>
          </a:prstGeom>
          <a:ln w="6350" cmpd="sng">
            <a:solidFill>
              <a:schemeClr val="bg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3925754" y="5233680"/>
            <a:ext cx="0" cy="515671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ounded Rectangle 76"/>
          <p:cNvSpPr/>
          <p:nvPr/>
        </p:nvSpPr>
        <p:spPr>
          <a:xfrm>
            <a:off x="331206" y="5334876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Habilidades</a:t>
            </a:r>
            <a:endParaRPr lang="en-PH" sz="15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60475" y="5779941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sp>
        <p:nvSpPr>
          <p:cNvPr id="74" name="Rounded Rectangle 114"/>
          <p:cNvSpPr/>
          <p:nvPr/>
        </p:nvSpPr>
        <p:spPr>
          <a:xfrm>
            <a:off x="310555" y="7478854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Personalidad</a:t>
            </a:r>
            <a:endParaRPr lang="en-PH" sz="1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39824" y="7928148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cxnSp>
        <p:nvCxnSpPr>
          <p:cNvPr id="76" name="Straight Connector 70"/>
          <p:cNvCxnSpPr/>
          <p:nvPr/>
        </p:nvCxnSpPr>
        <p:spPr>
          <a:xfrm>
            <a:off x="331205" y="5632890"/>
            <a:ext cx="3306995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1"/>
          <p:cNvCxnSpPr/>
          <p:nvPr/>
        </p:nvCxnSpPr>
        <p:spPr>
          <a:xfrm>
            <a:off x="310554" y="7805834"/>
            <a:ext cx="3357414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10"/>
          <p:cNvGrpSpPr/>
          <p:nvPr/>
        </p:nvGrpSpPr>
        <p:grpSpPr>
          <a:xfrm>
            <a:off x="1805937" y="5852936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79" name="Oval 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0" name="Oval 7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1" name="Oval 7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2" name="Oval 7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3" name="Oval 7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4" name="Oval 7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5" name="Oval 7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6" name="Oval 7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7" name="Oval 8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8" name="Oval 9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89" name="Group 91"/>
          <p:cNvGrpSpPr/>
          <p:nvPr/>
        </p:nvGrpSpPr>
        <p:grpSpPr>
          <a:xfrm>
            <a:off x="1805937" y="6088111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90" name="Oval 9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1" name="Oval 9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2" name="Oval 9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3" name="Oval 9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4" name="Oval 9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5" name="Oval 9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6" name="Oval 9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7" name="Oval 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8" name="Oval 11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9" name="Oval 1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00" name="Group 132"/>
          <p:cNvGrpSpPr/>
          <p:nvPr/>
        </p:nvGrpSpPr>
        <p:grpSpPr>
          <a:xfrm>
            <a:off x="1805937" y="6323287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01" name="Oval 13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2" name="Oval 13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3" name="Oval 13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4" name="Oval 13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5" name="Oval 13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6" name="Oval 13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7" name="Oval 13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8" name="Oval 14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9" name="Oval 14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0" name="Oval 14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11" name="Group 146"/>
          <p:cNvGrpSpPr/>
          <p:nvPr/>
        </p:nvGrpSpPr>
        <p:grpSpPr>
          <a:xfrm>
            <a:off x="1805937" y="6558463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12" name="Oval 14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3" name="Oval 15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4" name="Oval 15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5" name="Oval 15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6" name="Oval 15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7" name="Oval 156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8" name="Oval 157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9" name="Oval 158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0" name="Oval 159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1" name="Oval 16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22" name="Group 161"/>
          <p:cNvGrpSpPr/>
          <p:nvPr/>
        </p:nvGrpSpPr>
        <p:grpSpPr>
          <a:xfrm>
            <a:off x="1805937" y="6793638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23" name="Oval 16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4" name="Oval 16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5" name="Oval 16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6" name="Oval 16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7" name="Oval 16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8" name="Oval 16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9" name="Oval 16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0" name="Oval 16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1" name="Oval 170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2" name="Oval 171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33" name="Group 172"/>
          <p:cNvGrpSpPr/>
          <p:nvPr/>
        </p:nvGrpSpPr>
        <p:grpSpPr>
          <a:xfrm>
            <a:off x="1785286" y="7979830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34" name="Oval 17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5" name="Oval 17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6" name="Oval 17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7" name="Oval 17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8" name="Oval 17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9" name="Oval 17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0" name="Oval 17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1" name="Oval 18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2" name="Oval 18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3" name="Oval 18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44" name="Group 183"/>
          <p:cNvGrpSpPr/>
          <p:nvPr/>
        </p:nvGrpSpPr>
        <p:grpSpPr>
          <a:xfrm>
            <a:off x="1785286" y="8215005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45" name="Oval 184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6" name="Oval 185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7" name="Oval 186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8" name="Oval 187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9" name="Oval 188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0" name="Oval 189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1" name="Oval 190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2" name="Oval 19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3" name="Oval 192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4" name="Oval 1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55" name="Group 194"/>
          <p:cNvGrpSpPr/>
          <p:nvPr/>
        </p:nvGrpSpPr>
        <p:grpSpPr>
          <a:xfrm>
            <a:off x="1785286" y="8450181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56" name="Oval 1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7" name="Oval 1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8" name="Oval 1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9" name="Oval 1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0" name="Oval 199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1" name="Oval 200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2" name="Oval 201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3" name="Oval 20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4" name="Oval 20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5" name="Oval 20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66" name="Group 205"/>
          <p:cNvGrpSpPr/>
          <p:nvPr/>
        </p:nvGrpSpPr>
        <p:grpSpPr>
          <a:xfrm>
            <a:off x="1785286" y="8685357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67" name="Oval 20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8" name="Oval 20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9" name="Oval 20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0" name="Oval 20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1" name="Oval 210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2" name="Oval 211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3" name="Oval 212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4" name="Oval 2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5" name="Oval 214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6" name="Oval 2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77" name="Group 216"/>
          <p:cNvGrpSpPr/>
          <p:nvPr/>
        </p:nvGrpSpPr>
        <p:grpSpPr>
          <a:xfrm>
            <a:off x="1785286" y="8920532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78" name="Oval 217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9" name="Oval 218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0" name="Oval 219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1" name="Oval 220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2" name="Oval 221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3" name="Oval 222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4" name="Oval 223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5" name="Oval 224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6" name="Oval 225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7" name="Oval 226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sp>
        <p:nvSpPr>
          <p:cNvPr id="188" name="Rectangle 187"/>
          <p:cNvSpPr/>
          <p:nvPr/>
        </p:nvSpPr>
        <p:spPr>
          <a:xfrm>
            <a:off x="331206" y="9306446"/>
            <a:ext cx="1437356" cy="331375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Idiomas</a:t>
            </a:r>
            <a:endParaRPr lang="en-PH" sz="1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Text Box 189"/>
          <p:cNvSpPr txBox="1"/>
          <p:nvPr/>
        </p:nvSpPr>
        <p:spPr>
          <a:xfrm>
            <a:off x="349996" y="9693447"/>
            <a:ext cx="3662511" cy="72591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Wingdings" charset="2"/>
              <a:buChar char="§"/>
              <a:defRPr/>
            </a:pPr>
            <a:r>
              <a:rPr lang="fr-FR" sz="1100" dirty="0" err="1">
                <a:solidFill>
                  <a:srgbClr val="000000"/>
                </a:solidFill>
                <a:cs typeface="Calibri"/>
              </a:rPr>
              <a:t>Inglés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: 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Hablado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alto,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Escrito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alto. </a:t>
            </a:r>
          </a:p>
          <a:p>
            <a:pPr marL="171450" indent="-171450">
              <a:buFont typeface="Wingdings" charset="2"/>
              <a:buChar char="§"/>
              <a:defRPr/>
            </a:pPr>
            <a:r>
              <a:rPr lang="fr-FR" sz="1100" dirty="0" err="1">
                <a:solidFill>
                  <a:srgbClr val="000000"/>
                </a:solidFill>
                <a:cs typeface="Calibri"/>
              </a:rPr>
              <a:t>Francés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: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Hablado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básico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,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Escrito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básico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.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190" name="Straight Connector 71"/>
          <p:cNvCxnSpPr/>
          <p:nvPr/>
        </p:nvCxnSpPr>
        <p:spPr>
          <a:xfrm>
            <a:off x="349996" y="9637821"/>
            <a:ext cx="3357414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tangle 190"/>
          <p:cNvSpPr/>
          <p:nvPr/>
        </p:nvSpPr>
        <p:spPr>
          <a:xfrm>
            <a:off x="4082660" y="5301515"/>
            <a:ext cx="1505927" cy="331375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500" b="1" dirty="0">
                <a:latin typeface="Arial" pitchFamily="34" charset="0"/>
                <a:cs typeface="Arial" pitchFamily="34" charset="0"/>
              </a:rPr>
              <a:t>EXPERIENCIA</a:t>
            </a:r>
          </a:p>
        </p:txBody>
      </p:sp>
      <p:sp>
        <p:nvSpPr>
          <p:cNvPr id="192" name="Text Box 189"/>
          <p:cNvSpPr txBox="1"/>
          <p:nvPr/>
        </p:nvSpPr>
        <p:spPr>
          <a:xfrm>
            <a:off x="4069130" y="5744334"/>
            <a:ext cx="3320525" cy="356211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  <p:cxnSp>
        <p:nvCxnSpPr>
          <p:cNvPr id="193" name="Straight Connector 70"/>
          <p:cNvCxnSpPr/>
          <p:nvPr/>
        </p:nvCxnSpPr>
        <p:spPr>
          <a:xfrm>
            <a:off x="4082660" y="5632891"/>
            <a:ext cx="3306995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19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92454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494</Words>
  <Application>Microsoft Macintosh PowerPoint</Application>
  <PresentationFormat>Personnalisé</PresentationFormat>
  <Paragraphs>67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cv33</dc:title>
  <dc:subject/>
  <dc:creator>www.ejemplodecv.com</dc:creator>
  <cp:keywords/>
  <dc:description/>
  <cp:lastModifiedBy>Axel Maille</cp:lastModifiedBy>
  <cp:revision>11</cp:revision>
  <dcterms:created xsi:type="dcterms:W3CDTF">2015-07-05T10:05:06Z</dcterms:created>
  <dcterms:modified xsi:type="dcterms:W3CDTF">2021-01-03T21:55:27Z</dcterms:modified>
  <cp:category/>
</cp:coreProperties>
</file>