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44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WEB 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789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Edouardo GARCIA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200" dirty="0" err="1">
                <a:latin typeface="Arial"/>
                <a:cs typeface="Arial"/>
              </a:rPr>
              <a:t>Describir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brevemente</a:t>
            </a:r>
            <a:r>
              <a:rPr lang="fr-FR" sz="1200" dirty="0">
                <a:latin typeface="Arial"/>
                <a:cs typeface="Arial"/>
              </a:rPr>
              <a:t> su carrera, sus </a:t>
            </a:r>
            <a:r>
              <a:rPr lang="fr-FR" sz="1200" dirty="0" err="1">
                <a:latin typeface="Arial"/>
                <a:cs typeface="Arial"/>
              </a:rPr>
              <a:t>habilidades</a:t>
            </a:r>
            <a:r>
              <a:rPr lang="fr-FR" sz="1200" dirty="0">
                <a:latin typeface="Arial"/>
                <a:cs typeface="Arial"/>
              </a:rPr>
              <a:t> para el </a:t>
            </a:r>
            <a:r>
              <a:rPr lang="fr-FR" sz="1200" dirty="0" err="1">
                <a:latin typeface="Arial"/>
                <a:cs typeface="Arial"/>
              </a:rPr>
              <a:t>trabajo</a:t>
            </a:r>
            <a:r>
              <a:rPr lang="fr-FR" sz="1200" dirty="0">
                <a:latin typeface="Arial"/>
                <a:cs typeface="Arial"/>
              </a:rPr>
              <a:t> y sus </a:t>
            </a:r>
            <a:r>
              <a:rPr lang="fr-FR" sz="1200" dirty="0" err="1">
                <a:latin typeface="Arial"/>
                <a:cs typeface="Arial"/>
              </a:rPr>
              <a:t>objetivos</a:t>
            </a:r>
            <a:r>
              <a:rPr lang="fr-FR" sz="1200" dirty="0">
                <a:latin typeface="Arial"/>
                <a:cs typeface="Arial"/>
              </a:rPr>
              <a:t> de carrera. </a:t>
            </a:r>
            <a:r>
              <a:rPr lang="fr-FR" sz="1200" dirty="0" err="1">
                <a:latin typeface="Arial"/>
                <a:cs typeface="Arial"/>
              </a:rPr>
              <a:t>Lorem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ipsum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dolor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adipiscing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elit</a:t>
            </a:r>
            <a:r>
              <a:rPr lang="fr-FR" sz="1200" dirty="0">
                <a:latin typeface="Arial"/>
                <a:cs typeface="Arial"/>
              </a:rPr>
              <a:t>. </a:t>
            </a:r>
            <a:r>
              <a:rPr lang="fr-FR" sz="1200" dirty="0" err="1">
                <a:latin typeface="Arial"/>
                <a:cs typeface="Arial"/>
              </a:rPr>
              <a:t>Quisque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pulvinar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turpis</a:t>
            </a:r>
            <a:r>
              <a:rPr lang="fr-FR" sz="1200" dirty="0">
                <a:latin typeface="Arial"/>
                <a:cs typeface="Arial"/>
              </a:rPr>
              <a:t> ut </a:t>
            </a:r>
            <a:r>
              <a:rPr lang="fr-FR" sz="1200" dirty="0" err="1">
                <a:latin typeface="Arial"/>
                <a:cs typeface="Arial"/>
              </a:rPr>
              <a:t>consequat</a:t>
            </a:r>
            <a:r>
              <a:rPr lang="fr-FR" sz="1200" dirty="0">
                <a:latin typeface="Arial"/>
                <a:cs typeface="Arial"/>
              </a:rPr>
              <a:t>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FORMACION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150592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dirty="0"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3"/>
            <a:ext cx="3320525" cy="42865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07845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496</Words>
  <Application>Microsoft Macintosh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cv32</dc:title>
  <dc:subject/>
  <dc:creator>www.ejemplodecv.com</dc:creator>
  <cp:keywords/>
  <dc:description/>
  <cp:lastModifiedBy>Axel Maille</cp:lastModifiedBy>
  <cp:revision>17</cp:revision>
  <dcterms:created xsi:type="dcterms:W3CDTF">2015-07-05T10:05:06Z</dcterms:created>
  <dcterms:modified xsi:type="dcterms:W3CDTF">2021-01-03T21:55:41Z</dcterms:modified>
  <cp:category/>
</cp:coreProperties>
</file>