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</p:sldIdLst>
  <p:sldSz cx="7562850" cy="10688638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scaleToFitPaper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55"/>
    <p:restoredTop sz="94626"/>
  </p:normalViewPr>
  <p:slideViewPr>
    <p:cSldViewPr snapToGrid="0" snapToObjects="1">
      <p:cViewPr varScale="1">
        <p:scale>
          <a:sx n="77" d="100"/>
          <a:sy n="77" d="100"/>
        </p:scale>
        <p:origin x="3440" y="208"/>
      </p:cViewPr>
      <p:guideLst>
        <p:guide orient="horz" pos="3367"/>
        <p:guide pos="2382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67214" y="3320407"/>
            <a:ext cx="6428423" cy="2291129"/>
          </a:xfrm>
        </p:spPr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134428" y="6056895"/>
            <a:ext cx="5293995" cy="2731541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661553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087531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535084" y="668040"/>
            <a:ext cx="1407530" cy="14214405"/>
          </a:xfrm>
        </p:spPr>
        <p:txBody>
          <a:bodyPr vert="eaVert"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12493" y="668040"/>
            <a:ext cx="4096544" cy="14214405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88315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100514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97413" y="6868441"/>
            <a:ext cx="6428423" cy="2122882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97413" y="4530301"/>
            <a:ext cx="6428423" cy="233813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544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12493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190577" y="3887003"/>
            <a:ext cx="2752037" cy="109954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202479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392573"/>
            <a:ext cx="3341572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78143" y="3389684"/>
            <a:ext cx="3341572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841823" y="2392573"/>
            <a:ext cx="3342885" cy="99711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841823" y="3389684"/>
            <a:ext cx="3342885" cy="615833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0121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97216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9249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78143" y="425566"/>
            <a:ext cx="2488126" cy="18111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956864" y="425567"/>
            <a:ext cx="4227843" cy="9122456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78143" y="2236697"/>
            <a:ext cx="2488126" cy="731132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67813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82372" y="7482047"/>
            <a:ext cx="4537710" cy="88329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et modifiez le titre</a:t>
            </a:r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482372" y="955049"/>
            <a:ext cx="4537710" cy="6413183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82372" y="8365344"/>
            <a:ext cx="4537710" cy="12544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8292997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78143" y="428041"/>
            <a:ext cx="6806565" cy="178144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Cliquez et modifiez le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78143" y="2494016"/>
            <a:ext cx="6806565" cy="70540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781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000837A-BBB2-264C-9A93-490E49BDBD6C}" type="datetimeFigureOut">
              <a:rPr lang="fr-FR" smtClean="0"/>
              <a:t>03/01/2021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583974" y="9906785"/>
            <a:ext cx="2394903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420043" y="9906785"/>
            <a:ext cx="1764665" cy="56907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B39C74-BDD3-5841-9AA2-FE516AA3C7EC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176038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jemplodecv.com/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à coins arrondis 56"/>
          <p:cNvSpPr/>
          <p:nvPr/>
        </p:nvSpPr>
        <p:spPr>
          <a:xfrm>
            <a:off x="288658" y="230898"/>
            <a:ext cx="7100997" cy="481036"/>
          </a:xfrm>
          <a:prstGeom prst="round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3"/>
          </a:lnRef>
          <a:fillRef idx="3">
            <a:schemeClr val="accent3"/>
          </a:fillRef>
          <a:effectRef idx="2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8" name="Text Box 4"/>
          <p:cNvSpPr txBox="1">
            <a:spLocks noChangeArrowheads="1"/>
          </p:cNvSpPr>
          <p:nvPr/>
        </p:nvSpPr>
        <p:spPr bwMode="auto">
          <a:xfrm>
            <a:off x="1853918" y="854131"/>
            <a:ext cx="4573543" cy="125210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635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4287" tIns="52144" rIns="104287" bIns="52144" numCol="1" anchor="t" anchorCtr="0" compatLnSpc="1">
            <a:prstTxWarp prst="textNoShape">
              <a:avLst/>
            </a:prstTxWarp>
          </a:bodyPr>
          <a:lstStyle/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DIR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Plaça de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Catalunya</a:t>
            </a:r>
            <a:r>
              <a:rPr lang="fr-F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, 1708002 Barcelona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TEL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hr-HR" sz="1400" dirty="0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616.000.000</a:t>
            </a: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MAIL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mail@mail.com</a:t>
            </a:r>
            <a:endParaRPr lang="ru-RU" sz="1400" dirty="0">
              <a:solidFill>
                <a:srgbClr val="262626"/>
              </a:solidFill>
              <a:latin typeface="Arial" pitchFamily="34" charset="0"/>
              <a:cs typeface="Aharoni" pitchFamily="2" charset="-79"/>
            </a:endParaRPr>
          </a:p>
          <a:p>
            <a:pPr defTabSz="1042873" fontAlgn="base">
              <a:spcBef>
                <a:spcPct val="0"/>
              </a:spcBef>
              <a:spcAft>
                <a:spcPct val="0"/>
              </a:spcAft>
            </a:pPr>
            <a:r>
              <a:rPr lang="fr-FR" sz="1400" b="1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WEB </a:t>
            </a:r>
            <a:r>
              <a:rPr lang="ru-RU" sz="1400" b="1" dirty="0">
                <a:solidFill>
                  <a:schemeClr val="accent1"/>
                </a:solidFill>
                <a:latin typeface="Arial" pitchFamily="34" charset="0"/>
                <a:cs typeface="Aharoni" pitchFamily="2" charset="-79"/>
              </a:rPr>
              <a:t>: </a:t>
            </a:r>
            <a:r>
              <a:rPr lang="fr-FR" sz="1400" dirty="0" err="1">
                <a:solidFill>
                  <a:srgbClr val="262626"/>
                </a:solidFill>
                <a:latin typeface="Arial" pitchFamily="34" charset="0"/>
                <a:cs typeface="Aharoni" pitchFamily="2" charset="-79"/>
              </a:rPr>
              <a:t>www.domaine.com</a:t>
            </a:r>
            <a:endParaRPr lang="ru-RU" sz="1400" dirty="0">
              <a:latin typeface="Arial" pitchFamily="34" charset="0"/>
              <a:cs typeface="Aharoni" pitchFamily="2" charset="-79"/>
            </a:endParaRPr>
          </a:p>
        </p:txBody>
      </p:sp>
      <p:sp>
        <p:nvSpPr>
          <p:cNvPr id="59" name="ZoneTexte 58"/>
          <p:cNvSpPr txBox="1"/>
          <p:nvPr/>
        </p:nvSpPr>
        <p:spPr>
          <a:xfrm>
            <a:off x="2386244" y="188714"/>
            <a:ext cx="278980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800" dirty="0"/>
              <a:t>Edouardo GARCIA</a:t>
            </a:r>
          </a:p>
        </p:txBody>
      </p:sp>
      <p:pic>
        <p:nvPicPr>
          <p:cNvPr id="60" name="Image 59" descr="avatar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903" y="854131"/>
            <a:ext cx="962074" cy="962074"/>
          </a:xfrm>
          <a:prstGeom prst="rect">
            <a:avLst/>
          </a:prstGeom>
        </p:spPr>
      </p:pic>
      <p:sp>
        <p:nvSpPr>
          <p:cNvPr id="63" name="ZoneTexte 62"/>
          <p:cNvSpPr txBox="1"/>
          <p:nvPr/>
        </p:nvSpPr>
        <p:spPr>
          <a:xfrm>
            <a:off x="288843" y="2010692"/>
            <a:ext cx="10491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OBJECTIF</a:t>
            </a:r>
          </a:p>
        </p:txBody>
      </p:sp>
      <p:cxnSp>
        <p:nvCxnSpPr>
          <p:cNvPr id="64" name="Connecteur droit 63"/>
          <p:cNvCxnSpPr/>
          <p:nvPr/>
        </p:nvCxnSpPr>
        <p:spPr>
          <a:xfrm>
            <a:off x="1444704" y="2216905"/>
            <a:ext cx="5462895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Rectangle 64"/>
          <p:cNvSpPr/>
          <p:nvPr/>
        </p:nvSpPr>
        <p:spPr>
          <a:xfrm>
            <a:off x="271247" y="2407230"/>
            <a:ext cx="7022177" cy="5170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15000"/>
              </a:lnSpc>
              <a:spcAft>
                <a:spcPts val="1089"/>
              </a:spcAft>
            </a:pPr>
            <a:r>
              <a:rPr lang="fr-FR" sz="1200" dirty="0" err="1">
                <a:latin typeface="Arial"/>
                <a:cs typeface="Arial"/>
              </a:rPr>
              <a:t>Describir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brevemente</a:t>
            </a:r>
            <a:r>
              <a:rPr lang="fr-FR" sz="1200" dirty="0">
                <a:latin typeface="Arial"/>
                <a:cs typeface="Arial"/>
              </a:rPr>
              <a:t> su carrera, sus </a:t>
            </a:r>
            <a:r>
              <a:rPr lang="fr-FR" sz="1200" dirty="0" err="1">
                <a:latin typeface="Arial"/>
                <a:cs typeface="Arial"/>
              </a:rPr>
              <a:t>habilidades</a:t>
            </a:r>
            <a:r>
              <a:rPr lang="fr-FR" sz="1200" dirty="0">
                <a:latin typeface="Arial"/>
                <a:cs typeface="Arial"/>
              </a:rPr>
              <a:t> para el </a:t>
            </a:r>
            <a:r>
              <a:rPr lang="fr-FR" sz="1200" dirty="0" err="1">
                <a:latin typeface="Arial"/>
                <a:cs typeface="Arial"/>
              </a:rPr>
              <a:t>trabajo</a:t>
            </a:r>
            <a:r>
              <a:rPr lang="fr-FR" sz="1200" dirty="0">
                <a:latin typeface="Arial"/>
                <a:cs typeface="Arial"/>
              </a:rPr>
              <a:t> y sus </a:t>
            </a:r>
            <a:r>
              <a:rPr lang="fr-FR" sz="1200" dirty="0" err="1">
                <a:latin typeface="Arial"/>
                <a:cs typeface="Arial"/>
              </a:rPr>
              <a:t>objetivos</a:t>
            </a:r>
            <a:r>
              <a:rPr lang="fr-FR" sz="1200" dirty="0">
                <a:latin typeface="Arial"/>
                <a:cs typeface="Arial"/>
              </a:rPr>
              <a:t> de carrera. </a:t>
            </a:r>
            <a:r>
              <a:rPr lang="fr-FR" sz="1200" dirty="0" err="1">
                <a:latin typeface="Arial"/>
                <a:cs typeface="Arial"/>
              </a:rPr>
              <a:t>Lorem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ipsum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dolor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amet</a:t>
            </a:r>
            <a:r>
              <a:rPr lang="fr-FR" sz="1200" dirty="0">
                <a:latin typeface="Arial"/>
                <a:cs typeface="Arial"/>
              </a:rPr>
              <a:t>, </a:t>
            </a:r>
            <a:r>
              <a:rPr lang="fr-FR" sz="1200" dirty="0" err="1">
                <a:latin typeface="Arial"/>
                <a:cs typeface="Arial"/>
              </a:rPr>
              <a:t>consectetur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adipiscing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elit</a:t>
            </a:r>
            <a:r>
              <a:rPr lang="fr-FR" sz="1200" dirty="0">
                <a:latin typeface="Arial"/>
                <a:cs typeface="Arial"/>
              </a:rPr>
              <a:t>. </a:t>
            </a:r>
            <a:r>
              <a:rPr lang="fr-FR" sz="1200" dirty="0" err="1">
                <a:latin typeface="Arial"/>
                <a:cs typeface="Arial"/>
              </a:rPr>
              <a:t>Quisque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pulvinar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sit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amet</a:t>
            </a:r>
            <a:r>
              <a:rPr lang="fr-FR" sz="1200" dirty="0">
                <a:latin typeface="Arial"/>
                <a:cs typeface="Arial"/>
              </a:rPr>
              <a:t> </a:t>
            </a:r>
            <a:r>
              <a:rPr lang="fr-FR" sz="1200" dirty="0" err="1">
                <a:latin typeface="Arial"/>
                <a:cs typeface="Arial"/>
              </a:rPr>
              <a:t>turpis</a:t>
            </a:r>
            <a:r>
              <a:rPr lang="fr-FR" sz="1200" dirty="0">
                <a:latin typeface="Arial"/>
                <a:cs typeface="Arial"/>
              </a:rPr>
              <a:t> ut </a:t>
            </a:r>
            <a:r>
              <a:rPr lang="fr-FR" sz="1200" dirty="0" err="1">
                <a:latin typeface="Arial"/>
                <a:cs typeface="Arial"/>
              </a:rPr>
              <a:t>consequat</a:t>
            </a:r>
            <a:r>
              <a:rPr lang="fr-FR" sz="1200" dirty="0">
                <a:latin typeface="Arial"/>
                <a:cs typeface="Arial"/>
              </a:rPr>
              <a:t>. </a:t>
            </a:r>
          </a:p>
        </p:txBody>
      </p:sp>
      <p:graphicFrame>
        <p:nvGraphicFramePr>
          <p:cNvPr id="66" name="Tableau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79483876"/>
              </p:ext>
            </p:extLst>
          </p:nvPr>
        </p:nvGraphicFramePr>
        <p:xfrm>
          <a:off x="288843" y="3555454"/>
          <a:ext cx="6806517" cy="15544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80651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b="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400" b="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3272">
                <a:tc>
                  <a:txBody>
                    <a:bodyPr/>
                    <a:lstStyle/>
                    <a:p>
                      <a:r>
                        <a:rPr lang="fr-FR" sz="1400" b="1" dirty="0">
                          <a:solidFill>
                            <a:schemeClr val="tx1">
                              <a:lumMod val="50000"/>
                              <a:lumOff val="50000"/>
                            </a:schemeClr>
                          </a:solidFill>
                          <a:cs typeface="Calibri"/>
                        </a:rPr>
                        <a:t>FORMACION </a:t>
                      </a:r>
                      <a:r>
                        <a:rPr lang="fr-FR" sz="1400" b="1" dirty="0">
                          <a:solidFill>
                            <a:srgbClr val="000000"/>
                          </a:solidFill>
                          <a:cs typeface="Calibri"/>
                        </a:rPr>
                        <a:t>| 2000 – 2003</a:t>
                      </a:r>
                    </a:p>
                    <a:p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Describir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las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especialidades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esta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: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diplomas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opciones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de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formación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, </a:t>
                      </a:r>
                      <a:r>
                        <a:rPr lang="fr-FR" sz="1400" dirty="0" err="1">
                          <a:solidFill>
                            <a:srgbClr val="404040"/>
                          </a:solidFill>
                          <a:cs typeface="Calibri"/>
                        </a:rPr>
                        <a:t>etc</a:t>
                      </a:r>
                      <a:r>
                        <a:rPr lang="fr-FR" sz="1400" dirty="0">
                          <a:solidFill>
                            <a:srgbClr val="404040"/>
                          </a:solidFill>
                          <a:cs typeface="Calibri"/>
                        </a:rPr>
                        <a:t> ...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67" name="ZoneTexte 66"/>
          <p:cNvSpPr txBox="1"/>
          <p:nvPr/>
        </p:nvSpPr>
        <p:spPr>
          <a:xfrm>
            <a:off x="271247" y="3176627"/>
            <a:ext cx="13770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FORMACION</a:t>
            </a:r>
          </a:p>
        </p:txBody>
      </p:sp>
      <p:cxnSp>
        <p:nvCxnSpPr>
          <p:cNvPr id="68" name="Connecteur droit 67"/>
          <p:cNvCxnSpPr/>
          <p:nvPr/>
        </p:nvCxnSpPr>
        <p:spPr>
          <a:xfrm>
            <a:off x="1745131" y="3392335"/>
            <a:ext cx="5162468" cy="0"/>
          </a:xfrm>
          <a:prstGeom prst="line">
            <a:avLst/>
          </a:prstGeom>
          <a:ln w="6350" cmpd="sng"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0" name="Connecteur droit 69"/>
          <p:cNvCxnSpPr/>
          <p:nvPr/>
        </p:nvCxnSpPr>
        <p:spPr>
          <a:xfrm>
            <a:off x="3925754" y="5233680"/>
            <a:ext cx="0" cy="5156715"/>
          </a:xfrm>
          <a:prstGeom prst="line">
            <a:avLst/>
          </a:prstGeom>
          <a:ln>
            <a:solidFill>
              <a:schemeClr val="accent1"/>
            </a:solidFill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2" name="Rounded Rectangle 76"/>
          <p:cNvSpPr/>
          <p:nvPr/>
        </p:nvSpPr>
        <p:spPr>
          <a:xfrm>
            <a:off x="331206" y="5334876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Habilidades</a:t>
            </a:r>
            <a:endParaRPr lang="en-PH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3" name="Rectangle 72"/>
          <p:cNvSpPr/>
          <p:nvPr/>
        </p:nvSpPr>
        <p:spPr>
          <a:xfrm>
            <a:off x="460475" y="5779941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ILLUSTRATOR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PHOTOSHOP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COREL DRAW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DREAMWEAVER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solidFill>
                  <a:srgbClr val="000000"/>
                </a:solidFill>
                <a:latin typeface="Arial"/>
                <a:ea typeface="Calibri"/>
                <a:cs typeface="Times New Roman"/>
              </a:rPr>
              <a:t>HTML/CSS3</a:t>
            </a:r>
          </a:p>
        </p:txBody>
      </p:sp>
      <p:sp>
        <p:nvSpPr>
          <p:cNvPr id="74" name="Rounded Rectangle 114"/>
          <p:cNvSpPr/>
          <p:nvPr/>
        </p:nvSpPr>
        <p:spPr>
          <a:xfrm>
            <a:off x="310555" y="7478854"/>
            <a:ext cx="2851079" cy="298015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9569" tIns="49785" rIns="99569" bIns="49785" rtlCol="0" anchor="ctr"/>
          <a:lstStyle/>
          <a:p>
            <a:r>
              <a:rPr lang="en-PH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Personalidad</a:t>
            </a:r>
            <a:endParaRPr lang="en-PH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439824" y="7928148"/>
            <a:ext cx="1886837" cy="1225979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  <a:p>
            <a:pPr>
              <a:spcAft>
                <a:spcPts val="544"/>
              </a:spcAft>
            </a:pPr>
            <a:r>
              <a:rPr lang="fr-FR" sz="1100" b="1" dirty="0">
                <a:latin typeface="Arial"/>
                <a:ea typeface="Calibri"/>
                <a:cs typeface="Times New Roman"/>
              </a:rPr>
              <a:t>LOREM IPSUM</a:t>
            </a:r>
          </a:p>
        </p:txBody>
      </p:sp>
      <p:cxnSp>
        <p:nvCxnSpPr>
          <p:cNvPr id="76" name="Straight Connector 70"/>
          <p:cNvCxnSpPr/>
          <p:nvPr/>
        </p:nvCxnSpPr>
        <p:spPr>
          <a:xfrm>
            <a:off x="331205" y="5632890"/>
            <a:ext cx="33069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7" name="Straight Connector 71"/>
          <p:cNvCxnSpPr/>
          <p:nvPr/>
        </p:nvCxnSpPr>
        <p:spPr>
          <a:xfrm>
            <a:off x="310554" y="7805834"/>
            <a:ext cx="335741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78" name="Group 10"/>
          <p:cNvGrpSpPr/>
          <p:nvPr/>
        </p:nvGrpSpPr>
        <p:grpSpPr>
          <a:xfrm>
            <a:off x="1805937" y="5852936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79" name="Oval 9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0" name="Oval 7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1" name="Oval 7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2" name="Oval 7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3" name="Oval 7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4" name="Oval 7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5" name="Oval 7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6" name="Oval 7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7" name="Oval 8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88" name="Oval 9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89" name="Group 91"/>
          <p:cNvGrpSpPr/>
          <p:nvPr/>
        </p:nvGrpSpPr>
        <p:grpSpPr>
          <a:xfrm>
            <a:off x="1805937" y="6088111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90" name="Oval 9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1" name="Oval 9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2" name="Oval 9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3" name="Oval 9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4" name="Oval 9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5" name="Oval 9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6" name="Oval 9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7" name="Oval 9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8" name="Oval 11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99" name="Oval 1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00" name="Group 132"/>
          <p:cNvGrpSpPr/>
          <p:nvPr/>
        </p:nvGrpSpPr>
        <p:grpSpPr>
          <a:xfrm>
            <a:off x="1805937" y="6323287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01" name="Oval 13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2" name="Oval 13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3" name="Oval 13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4" name="Oval 13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5" name="Oval 13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6" name="Oval 13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7" name="Oval 13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8" name="Oval 14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09" name="Oval 14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0" name="Oval 14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11" name="Group 146"/>
          <p:cNvGrpSpPr/>
          <p:nvPr/>
        </p:nvGrpSpPr>
        <p:grpSpPr>
          <a:xfrm>
            <a:off x="1805937" y="6558463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12" name="Oval 148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3" name="Oval 152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4" name="Oval 153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5" name="Oval 154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6" name="Oval 155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7" name="Oval 156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8" name="Oval 157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19" name="Oval 158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0" name="Oval 159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1" name="Oval 160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22" name="Group 161"/>
          <p:cNvGrpSpPr/>
          <p:nvPr/>
        </p:nvGrpSpPr>
        <p:grpSpPr>
          <a:xfrm>
            <a:off x="1805937" y="6793638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23" name="Oval 162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4" name="Oval 163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5" name="Oval 164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6" name="Oval 165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7" name="Oval 166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8" name="Oval 167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29" name="Oval 168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0" name="Oval 169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1" name="Oval 170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2" name="Oval 171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33" name="Group 172"/>
          <p:cNvGrpSpPr/>
          <p:nvPr/>
        </p:nvGrpSpPr>
        <p:grpSpPr>
          <a:xfrm>
            <a:off x="1785286" y="7979830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34" name="Oval 173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5" name="Oval 174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6" name="Oval 175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7" name="Oval 176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8" name="Oval 177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39" name="Oval 178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0" name="Oval 179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1" name="Oval 180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2" name="Oval 181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3" name="Oval 182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44" name="Group 183"/>
          <p:cNvGrpSpPr/>
          <p:nvPr/>
        </p:nvGrpSpPr>
        <p:grpSpPr>
          <a:xfrm>
            <a:off x="1785286" y="8215005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45" name="Oval 184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6" name="Oval 185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7" name="Oval 186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8" name="Oval 187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49" name="Oval 188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0" name="Oval 189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1" name="Oval 190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2" name="Oval 191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3" name="Oval 192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4" name="Oval 193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55" name="Group 194"/>
          <p:cNvGrpSpPr/>
          <p:nvPr/>
        </p:nvGrpSpPr>
        <p:grpSpPr>
          <a:xfrm>
            <a:off x="1785286" y="8450181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56" name="Oval 195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7" name="Oval 196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8" name="Oval 197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59" name="Oval 198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0" name="Oval 199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1" name="Oval 200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2" name="Oval 201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3" name="Oval 202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4" name="Oval 203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5" name="Oval 204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66" name="Group 205"/>
          <p:cNvGrpSpPr/>
          <p:nvPr/>
        </p:nvGrpSpPr>
        <p:grpSpPr>
          <a:xfrm>
            <a:off x="1785286" y="8685357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67" name="Oval 206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8" name="Oval 207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69" name="Oval 208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0" name="Oval 209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1" name="Oval 210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2" name="Oval 211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3" name="Oval 212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4" name="Oval 213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5" name="Oval 214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6" name="Oval 215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grpSp>
        <p:nvGrpSpPr>
          <p:cNvPr id="177" name="Group 216"/>
          <p:cNvGrpSpPr/>
          <p:nvPr/>
        </p:nvGrpSpPr>
        <p:grpSpPr>
          <a:xfrm>
            <a:off x="1785286" y="8920532"/>
            <a:ext cx="1882683" cy="98696"/>
            <a:chOff x="1413487" y="6334119"/>
            <a:chExt cx="1707219" cy="91440"/>
          </a:xfrm>
          <a:solidFill>
            <a:srgbClr val="4F81BD"/>
          </a:solidFill>
        </p:grpSpPr>
        <p:sp>
          <p:nvSpPr>
            <p:cNvPr id="178" name="Oval 217"/>
            <p:cNvSpPr/>
            <p:nvPr/>
          </p:nvSpPr>
          <p:spPr>
            <a:xfrm>
              <a:off x="1772549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79" name="Oval 218"/>
            <p:cNvSpPr/>
            <p:nvPr/>
          </p:nvSpPr>
          <p:spPr>
            <a:xfrm>
              <a:off x="2131611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0" name="Oval 219"/>
            <p:cNvSpPr/>
            <p:nvPr/>
          </p:nvSpPr>
          <p:spPr>
            <a:xfrm>
              <a:off x="1952080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1" name="Oval 220"/>
            <p:cNvSpPr/>
            <p:nvPr/>
          </p:nvSpPr>
          <p:spPr>
            <a:xfrm>
              <a:off x="2311142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2" name="Oval 221"/>
            <p:cNvSpPr/>
            <p:nvPr/>
          </p:nvSpPr>
          <p:spPr>
            <a:xfrm>
              <a:off x="2490673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3" name="Oval 222"/>
            <p:cNvSpPr/>
            <p:nvPr/>
          </p:nvSpPr>
          <p:spPr>
            <a:xfrm>
              <a:off x="2670204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4" name="Oval 223"/>
            <p:cNvSpPr/>
            <p:nvPr/>
          </p:nvSpPr>
          <p:spPr>
            <a:xfrm>
              <a:off x="2849735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5" name="Oval 224"/>
            <p:cNvSpPr/>
            <p:nvPr/>
          </p:nvSpPr>
          <p:spPr>
            <a:xfrm>
              <a:off x="1593018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6" name="Oval 225"/>
            <p:cNvSpPr/>
            <p:nvPr/>
          </p:nvSpPr>
          <p:spPr>
            <a:xfrm>
              <a:off x="3029266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  <p:sp>
          <p:nvSpPr>
            <p:cNvPr id="187" name="Oval 226"/>
            <p:cNvSpPr/>
            <p:nvPr/>
          </p:nvSpPr>
          <p:spPr>
            <a:xfrm>
              <a:off x="1413487" y="6334119"/>
              <a:ext cx="91440" cy="91440"/>
            </a:xfrm>
            <a:prstGeom prst="ellipse">
              <a:avLst/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PH">
                <a:solidFill>
                  <a:schemeClr val="accent3"/>
                </a:solidFill>
              </a:endParaRPr>
            </a:p>
          </p:txBody>
        </p:sp>
      </p:grpSp>
      <p:sp>
        <p:nvSpPr>
          <p:cNvPr id="188" name="Rectangle 187"/>
          <p:cNvSpPr/>
          <p:nvPr/>
        </p:nvSpPr>
        <p:spPr>
          <a:xfrm>
            <a:off x="331206" y="9306446"/>
            <a:ext cx="1437356" cy="331375"/>
          </a:xfrm>
          <a:prstGeom prst="rect">
            <a:avLst/>
          </a:prstGeom>
        </p:spPr>
        <p:txBody>
          <a:bodyPr wrap="square" lIns="99569" tIns="49785" rIns="99569" bIns="49785">
            <a:spAutoFit/>
          </a:bodyPr>
          <a:lstStyle/>
          <a:p>
            <a:r>
              <a:rPr lang="en-PH" sz="1500" dirty="0" err="1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Idiomas</a:t>
            </a:r>
            <a:endParaRPr lang="en-PH" sz="1500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9" name="Text Box 189"/>
          <p:cNvSpPr txBox="1"/>
          <p:nvPr/>
        </p:nvSpPr>
        <p:spPr>
          <a:xfrm>
            <a:off x="349996" y="9693447"/>
            <a:ext cx="3662511" cy="990169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Inglés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alto. </a:t>
            </a:r>
          </a:p>
          <a:p>
            <a:pPr marL="171450" indent="-171450">
              <a:buFont typeface="Wingdings" charset="2"/>
              <a:buChar char="§"/>
              <a:defRPr/>
            </a:pPr>
            <a:r>
              <a:rPr lang="fr-FR" sz="1100" dirty="0" err="1">
                <a:solidFill>
                  <a:srgbClr val="000000"/>
                </a:solidFill>
                <a:cs typeface="Calibri"/>
              </a:rPr>
              <a:t>Francés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: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Hablado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,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Escrito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 </a:t>
            </a:r>
            <a:r>
              <a:rPr lang="fr-FR" sz="1100" dirty="0" err="1">
                <a:solidFill>
                  <a:srgbClr val="000000"/>
                </a:solidFill>
                <a:cs typeface="Calibri"/>
              </a:rPr>
              <a:t>básico</a:t>
            </a:r>
            <a:r>
              <a:rPr lang="fr-FR" sz="1100" dirty="0">
                <a:solidFill>
                  <a:srgbClr val="000000"/>
                </a:solidFill>
                <a:cs typeface="Calibri"/>
              </a:rPr>
              <a:t>.</a:t>
            </a:r>
          </a:p>
          <a:p>
            <a:pPr>
              <a:lnSpc>
                <a:spcPts val="1307"/>
              </a:lnSpc>
              <a:spcAft>
                <a:spcPts val="544"/>
              </a:spcAft>
            </a:pPr>
            <a:endParaRPr lang="fr-FR" sz="1100" dirty="0">
              <a:solidFill>
                <a:schemeClr val="tx1"/>
              </a:solidFill>
              <a:ea typeface="Calibri"/>
              <a:cs typeface="Times New Roman"/>
            </a:endParaRPr>
          </a:p>
        </p:txBody>
      </p:sp>
      <p:cxnSp>
        <p:nvCxnSpPr>
          <p:cNvPr id="190" name="Straight Connector 71"/>
          <p:cNvCxnSpPr/>
          <p:nvPr/>
        </p:nvCxnSpPr>
        <p:spPr>
          <a:xfrm>
            <a:off x="349996" y="9637821"/>
            <a:ext cx="3357414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1" name="Rectangle 190"/>
          <p:cNvSpPr/>
          <p:nvPr/>
        </p:nvSpPr>
        <p:spPr>
          <a:xfrm>
            <a:off x="4082660" y="5301515"/>
            <a:ext cx="1505927" cy="331375"/>
          </a:xfrm>
          <a:prstGeom prst="rect">
            <a:avLst/>
          </a:prstGeom>
        </p:spPr>
        <p:txBody>
          <a:bodyPr wrap="none" lIns="99569" tIns="49785" rIns="99569" bIns="49785">
            <a:spAutoFit/>
          </a:bodyPr>
          <a:lstStyle/>
          <a:p>
            <a:r>
              <a:rPr lang="en-PH" sz="1500" dirty="0">
                <a:latin typeface="Arial" pitchFamily="34" charset="0"/>
                <a:cs typeface="Arial" pitchFamily="34" charset="0"/>
              </a:rPr>
              <a:t>EXPERIENCIA</a:t>
            </a:r>
          </a:p>
        </p:txBody>
      </p:sp>
      <p:sp>
        <p:nvSpPr>
          <p:cNvPr id="192" name="Text Box 189"/>
          <p:cNvSpPr txBox="1"/>
          <p:nvPr/>
        </p:nvSpPr>
        <p:spPr>
          <a:xfrm>
            <a:off x="4069130" y="5744333"/>
            <a:ext cx="3320525" cy="4286557"/>
          </a:xfrm>
          <a:prstGeom prst="rect">
            <a:avLst/>
          </a:prstGeom>
          <a:noFill/>
          <a:ln w="6350">
            <a:noFill/>
          </a:ln>
          <a:effectLst/>
        </p:spPr>
        <p:style>
          <a:lnRef idx="0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="horz" wrap="square" lIns="99569" tIns="49785" rIns="99569" bIns="49785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r>
              <a:rPr lang="en-US" sz="1100" b="1" i="1" dirty="0">
                <a:solidFill>
                  <a:srgbClr val="000000"/>
                </a:solidFill>
                <a:cs typeface="Calibri"/>
              </a:rPr>
              <a:t>EMPRESA| </a:t>
            </a:r>
            <a:r>
              <a:rPr lang="en-US" sz="1100" b="1" i="1" dirty="0">
                <a:cs typeface="Calibri"/>
              </a:rPr>
              <a:t>2000 – 2003 -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Título</a:t>
            </a:r>
            <a:r>
              <a:rPr lang="en-US" sz="1100" i="1" dirty="0">
                <a:solidFill>
                  <a:schemeClr val="bg1">
                    <a:lumMod val="50000"/>
                  </a:schemeClr>
                </a:solidFill>
                <a:cs typeface="Calibri"/>
              </a:rPr>
              <a:t> del </a:t>
            </a:r>
            <a:r>
              <a:rPr lang="en-US" sz="1100" i="1" dirty="0" err="1">
                <a:solidFill>
                  <a:schemeClr val="bg1">
                    <a:lumMod val="50000"/>
                  </a:schemeClr>
                </a:solidFill>
                <a:cs typeface="Calibri"/>
              </a:rPr>
              <a:t>puesto</a:t>
            </a:r>
            <a:endParaRPr lang="en-US" sz="1100" i="1" dirty="0">
              <a:solidFill>
                <a:schemeClr val="bg1">
                  <a:lumMod val="50000"/>
                </a:schemeClr>
              </a:solidFill>
              <a:cs typeface="Calibri"/>
            </a:endParaRPr>
          </a:p>
          <a:p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Describir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las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funciones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ocupado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esta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posición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Describa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su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asignación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y los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resultados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que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obtuvo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. No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dude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 de </a:t>
            </a:r>
            <a:r>
              <a:rPr lang="fr-FR" sz="1100" dirty="0" err="1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cuantificar</a:t>
            </a:r>
            <a:r>
              <a:rPr lang="fr-FR" sz="1100" dirty="0">
                <a:solidFill>
                  <a:schemeClr val="tx1">
                    <a:lumMod val="75000"/>
                    <a:lumOff val="25000"/>
                  </a:schemeClr>
                </a:solidFill>
                <a:cs typeface="Calibri"/>
              </a:rPr>
              <a:t>. </a:t>
            </a: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  <a:p>
            <a:endParaRPr lang="fr-FR" sz="1100" dirty="0">
              <a:solidFill>
                <a:schemeClr val="tx1">
                  <a:lumMod val="75000"/>
                  <a:lumOff val="25000"/>
                </a:schemeClr>
              </a:solidFill>
              <a:cs typeface="Calibri"/>
            </a:endParaRPr>
          </a:p>
        </p:txBody>
      </p:sp>
      <p:cxnSp>
        <p:nvCxnSpPr>
          <p:cNvPr id="193" name="Straight Connector 70"/>
          <p:cNvCxnSpPr/>
          <p:nvPr/>
        </p:nvCxnSpPr>
        <p:spPr>
          <a:xfrm>
            <a:off x="4082660" y="5632891"/>
            <a:ext cx="3306995" cy="0"/>
          </a:xfrm>
          <a:prstGeom prst="line">
            <a:avLst/>
          </a:prstGeom>
          <a:ln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3019195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08645443-5F16-9244-A209-BAE520965B8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78143" y="679622"/>
            <a:ext cx="6806565" cy="8868401"/>
          </a:xfrm>
        </p:spPr>
        <p:txBody>
          <a:bodyPr>
            <a:normAutofit fontScale="55000" lnSpcReduction="20000"/>
          </a:bodyPr>
          <a:lstStyle/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b="1" dirty="0"/>
              <a:t>Querido candidato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Gracias por descargar esta plantilla de nuestro sitio web. Esperamos que esto te ayude a crear tu CV. Tómate el tiempo para escribir tu CV con cuidado, ya que describe tu experiencia profesional y tu personalidad. </a:t>
            </a:r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¡Recuerda que una buena aplicación es una aplicación personalizada! Si necesita otros modelos, vuelva a nuestro sitio web: </a:t>
            </a:r>
            <a:r>
              <a:rPr lang="es-ES" dirty="0">
                <a:hlinkClick r:id="rId2"/>
              </a:rPr>
              <a:t>HTTPS://WWW.EJEMPLODECV.COM</a:t>
            </a:r>
            <a:r>
              <a:rPr lang="es-ES" dirty="0"/>
              <a:t>   </a:t>
            </a: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/>
              <a:t>Copyright EJEMPLODECV.COM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/>
              <a:t>El contenido publicado en nuestro sitio (modelos de CV, modelos de cartas, artículos, etc.) son propiedad de </a:t>
            </a:r>
            <a:r>
              <a:rPr lang="it-IT" dirty="0" err="1"/>
              <a:t>EJEMPLODECV.com</a:t>
            </a:r>
            <a:endParaRPr lang="it-IT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O</a:t>
            </a:r>
            <a:r>
              <a:rPr lang="fr-FR" dirty="0"/>
              <a:t>     </a:t>
            </a:r>
            <a:r>
              <a:rPr lang="es-ES" dirty="0"/>
              <a:t>Su uso se limita a un uso estrictamente personal.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Está prohibido distribuirlos, publicarlos o redistribuirlos sin nuestro consentimiento.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X</a:t>
            </a:r>
            <a:r>
              <a:rPr lang="fr-FR" dirty="0"/>
              <a:t>     </a:t>
            </a:r>
            <a:r>
              <a:rPr lang="es-ES" dirty="0"/>
              <a:t>También está prohibido dar acceso al enlace de descarga o al enlace de edición.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es-ES" dirty="0"/>
          </a:p>
          <a:p>
            <a:pPr marL="0" indent="0">
              <a:buNone/>
            </a:pPr>
            <a:r>
              <a:rPr lang="es-ES" dirty="0"/>
              <a:t>Contenido presentado en 180 países ante un alguacil. Reproducción estrictamente prohibida, incluso parcial. Limitado a uso estrictamente personal.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---</a:t>
            </a: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es-ES" dirty="0">
                <a:solidFill>
                  <a:schemeClr val="tx1">
                    <a:lumMod val="50000"/>
                    <a:lumOff val="50000"/>
                  </a:schemeClr>
                </a:solidFill>
              </a:rPr>
              <a:t>Los modelos disponibles en nuestro sitio web se proporcionan "tal cual" y sin garantía.</a:t>
            </a:r>
            <a:endParaRPr lang="fr-FR" dirty="0">
              <a:solidFill>
                <a:schemeClr val="tx1">
                  <a:lumMod val="50000"/>
                  <a:lumOff val="50000"/>
                </a:schemeClr>
              </a:solidFill>
            </a:endParaRPr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000784507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45</TotalTime>
  <Words>496</Words>
  <Application>Microsoft Macintosh PowerPoint</Application>
  <PresentationFormat>Personnalisé</PresentationFormat>
  <Paragraphs>67</Paragraphs>
  <Slides>2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2</vt:i4>
      </vt:variant>
    </vt:vector>
  </HeadingPairs>
  <TitlesOfParts>
    <vt:vector size="6" baseType="lpstr">
      <vt:lpstr>Arial</vt:lpstr>
      <vt:lpstr>Calibri</vt:lpstr>
      <vt:lpstr>Wingdings</vt:lpstr>
      <vt:lpstr>Thème Office</vt:lpstr>
      <vt:lpstr>Présentation PowerPoint</vt:lpstr>
      <vt:lpstr>Présentation PowerPoint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cv32</dc:title>
  <dc:subject/>
  <dc:creator>www.ejemplodecv.com</dc:creator>
  <cp:keywords/>
  <dc:description/>
  <cp:lastModifiedBy>Axel Maille</cp:lastModifiedBy>
  <cp:revision>17</cp:revision>
  <dcterms:created xsi:type="dcterms:W3CDTF">2015-07-05T10:05:06Z</dcterms:created>
  <dcterms:modified xsi:type="dcterms:W3CDTF">2021-01-03T21:55:41Z</dcterms:modified>
  <cp:category/>
</cp:coreProperties>
</file>