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44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92D050"/>
                </a:solidFill>
                <a:latin typeface="Arial" pitchFamily="34" charset="0"/>
                <a:cs typeface="Aharoni" pitchFamily="2" charset="-79"/>
              </a:rPr>
              <a:t>DIR</a:t>
            </a:r>
            <a:r>
              <a:rPr lang="ru-RU" sz="1400" b="1" dirty="0">
                <a:solidFill>
                  <a:srgbClr val="92D050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Plaça de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Catalunya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, 1708002 Barcelona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92D050"/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400" b="1" dirty="0">
                <a:solidFill>
                  <a:srgbClr val="92D050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hr-H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616.000.000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92D050"/>
                </a:solidFill>
                <a:latin typeface="Arial" pitchFamily="34" charset="0"/>
                <a:cs typeface="Aharoni" pitchFamily="2" charset="-79"/>
              </a:rPr>
              <a:t>MAIL</a:t>
            </a:r>
            <a:r>
              <a:rPr lang="ru-RU" sz="1400" b="1" dirty="0">
                <a:solidFill>
                  <a:srgbClr val="92D050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92D050"/>
                </a:solidFill>
                <a:latin typeface="Arial" pitchFamily="34" charset="0"/>
                <a:cs typeface="Aharoni" pitchFamily="2" charset="-79"/>
              </a:rPr>
              <a:t>WEB</a:t>
            </a:r>
            <a:r>
              <a:rPr lang="ru-RU" sz="1400" b="1" dirty="0">
                <a:solidFill>
                  <a:srgbClr val="92D050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www.domaine.com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789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Edouardo GARCIA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22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OBJECTIVO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200" dirty="0" err="1">
                <a:latin typeface="Arial"/>
                <a:cs typeface="Arial"/>
              </a:rPr>
              <a:t>Describir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brevemente</a:t>
            </a:r>
            <a:r>
              <a:rPr lang="fr-FR" sz="1200" dirty="0">
                <a:latin typeface="Arial"/>
                <a:cs typeface="Arial"/>
              </a:rPr>
              <a:t> su carrera, sus </a:t>
            </a:r>
            <a:r>
              <a:rPr lang="fr-FR" sz="1200" dirty="0" err="1">
                <a:latin typeface="Arial"/>
                <a:cs typeface="Arial"/>
              </a:rPr>
              <a:t>habilidades</a:t>
            </a:r>
            <a:r>
              <a:rPr lang="fr-FR" sz="1200" dirty="0">
                <a:latin typeface="Arial"/>
                <a:cs typeface="Arial"/>
              </a:rPr>
              <a:t> para el </a:t>
            </a:r>
            <a:r>
              <a:rPr lang="fr-FR" sz="1200" dirty="0" err="1">
                <a:latin typeface="Arial"/>
                <a:cs typeface="Arial"/>
              </a:rPr>
              <a:t>trabajo</a:t>
            </a:r>
            <a:r>
              <a:rPr lang="fr-FR" sz="1200" dirty="0">
                <a:latin typeface="Arial"/>
                <a:cs typeface="Arial"/>
              </a:rPr>
              <a:t> y sus </a:t>
            </a:r>
            <a:r>
              <a:rPr lang="fr-FR" sz="1200" dirty="0" err="1">
                <a:latin typeface="Arial"/>
                <a:cs typeface="Arial"/>
              </a:rPr>
              <a:t>objetivos</a:t>
            </a:r>
            <a:r>
              <a:rPr lang="fr-FR" sz="1200" dirty="0">
                <a:latin typeface="Arial"/>
                <a:cs typeface="Arial"/>
              </a:rPr>
              <a:t> de carrera. </a:t>
            </a:r>
            <a:r>
              <a:rPr lang="fr-FR" sz="1200" dirty="0" err="1">
                <a:latin typeface="Arial"/>
                <a:cs typeface="Arial"/>
              </a:rPr>
              <a:t>Lorem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ipsum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dolor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amet</a:t>
            </a:r>
            <a:r>
              <a:rPr lang="fr-FR" sz="1200" dirty="0">
                <a:latin typeface="Arial"/>
                <a:cs typeface="Arial"/>
              </a:rPr>
              <a:t>, </a:t>
            </a:r>
            <a:r>
              <a:rPr lang="fr-FR" sz="1200" dirty="0" err="1">
                <a:latin typeface="Arial"/>
                <a:cs typeface="Arial"/>
              </a:rPr>
              <a:t>consectetur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adipiscing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elit</a:t>
            </a:r>
            <a:r>
              <a:rPr lang="fr-FR" sz="1200" dirty="0">
                <a:latin typeface="Arial"/>
                <a:cs typeface="Arial"/>
              </a:rPr>
              <a:t>. </a:t>
            </a:r>
            <a:r>
              <a:rPr lang="fr-FR" sz="1200" dirty="0" err="1">
                <a:latin typeface="Arial"/>
                <a:cs typeface="Arial"/>
              </a:rPr>
              <a:t>Quisque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pulvinar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amet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turpis</a:t>
            </a:r>
            <a:r>
              <a:rPr lang="fr-FR" sz="1200" dirty="0">
                <a:latin typeface="Arial"/>
                <a:cs typeface="Arial"/>
              </a:rPr>
              <a:t> ut </a:t>
            </a:r>
            <a:r>
              <a:rPr lang="fr-FR" sz="1200" dirty="0" err="1">
                <a:latin typeface="Arial"/>
                <a:cs typeface="Arial"/>
              </a:rPr>
              <a:t>consequat</a:t>
            </a:r>
            <a:r>
              <a:rPr lang="fr-FR" sz="1200" dirty="0">
                <a:latin typeface="Arial"/>
                <a:cs typeface="Arial"/>
              </a:rPr>
              <a:t>. 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930498"/>
              </p:ext>
            </p:extLst>
          </p:nvPr>
        </p:nvGraphicFramePr>
        <p:xfrm>
          <a:off x="288843" y="3555454"/>
          <a:ext cx="680651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377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FORMACION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en-PH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Personalidad</a:t>
            </a:r>
            <a:endParaRPr lang="en-PH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Idiomas</a:t>
            </a:r>
            <a:endParaRPr lang="en-PH" sz="1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1505927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446646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94742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496</Words>
  <Application>Microsoft Macintosh PowerPoint</Application>
  <PresentationFormat>Personnalisé</PresentationFormat>
  <Paragraphs>67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CV31</dc:title>
  <dc:subject/>
  <dc:creator>www.ejemplodecv.com</dc:creator>
  <cp:keywords/>
  <dc:description/>
  <cp:lastModifiedBy>Axel Maille</cp:lastModifiedBy>
  <cp:revision>16</cp:revision>
  <dcterms:created xsi:type="dcterms:W3CDTF">2015-07-05T10:05:06Z</dcterms:created>
  <dcterms:modified xsi:type="dcterms:W3CDTF">2021-01-03T21:55:55Z</dcterms:modified>
  <cp:category/>
</cp:coreProperties>
</file>