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26"/>
  </p:normalViewPr>
  <p:slideViewPr>
    <p:cSldViewPr>
      <p:cViewPr varScale="1">
        <p:scale>
          <a:sx n="90" d="100"/>
          <a:sy n="90" d="100"/>
        </p:scale>
        <p:origin x="3448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A8DEC7-855F-45F1-975A-F9CF691D6EBB}" type="datetimeFigureOut">
              <a:rPr lang="ru-RU" smtClean="0"/>
              <a:t>03.01.2021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539552"/>
            <a:ext cx="5829300" cy="8323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Edouardo</a:t>
            </a:r>
            <a:r>
              <a:rPr lang="en-US" dirty="0"/>
              <a:t> GARCIA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80" y="1331640"/>
            <a:ext cx="5829300" cy="378704"/>
          </a:xfrm>
        </p:spPr>
        <p:txBody>
          <a:bodyPr/>
          <a:lstStyle/>
          <a:p>
            <a:pPr algn="ctr"/>
            <a:r>
              <a:rPr lang="en-US" dirty="0" err="1"/>
              <a:t>Título</a:t>
            </a:r>
            <a:r>
              <a:rPr lang="en-US" dirty="0"/>
              <a:t> del </a:t>
            </a:r>
            <a:r>
              <a:rPr lang="en-US" dirty="0" err="1"/>
              <a:t>puesto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2564904" y="1815537"/>
            <a:ext cx="3698495" cy="18974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MAIL: </a:t>
            </a:r>
            <a:r>
              <a:rPr lang="en-US" sz="1200" b="1" dirty="0" err="1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mail@mail.com</a:t>
            </a: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  </a:t>
            </a: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TEL: 616.000.000</a:t>
            </a: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DIR: </a:t>
            </a:r>
            <a:r>
              <a:rPr lang="en-US" sz="1200" b="1" dirty="0" err="1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Plaça</a:t>
            </a: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 de </a:t>
            </a:r>
            <a:r>
              <a:rPr lang="en-US" sz="1200" b="1" dirty="0" err="1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Catalunya</a:t>
            </a: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, 1708002 Barcelona</a:t>
            </a: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WEB : </a:t>
            </a:r>
            <a:r>
              <a:rPr lang="en-US" sz="1200" b="1" dirty="0" err="1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http:www.domain.com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Text Box 4"/>
          <p:cNvSpPr txBox="1"/>
          <p:nvPr/>
        </p:nvSpPr>
        <p:spPr>
          <a:xfrm>
            <a:off x="836712" y="3095307"/>
            <a:ext cx="2849245" cy="4203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Habilidades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96952" y="3076382"/>
            <a:ext cx="130837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Personalidad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19" name="Group 92"/>
          <p:cNvGrpSpPr/>
          <p:nvPr/>
        </p:nvGrpSpPr>
        <p:grpSpPr>
          <a:xfrm>
            <a:off x="2980700" y="3493395"/>
            <a:ext cx="1200680" cy="862646"/>
            <a:chOff x="106878" y="0"/>
            <a:chExt cx="1201727" cy="1178757"/>
          </a:xfrm>
        </p:grpSpPr>
        <p:sp>
          <p:nvSpPr>
            <p:cNvPr id="2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AUTONOME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LEADER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PONCTUEL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6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CREATIF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4797152" y="3059832"/>
            <a:ext cx="92044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Idiomas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29" name="Group 92"/>
          <p:cNvGrpSpPr/>
          <p:nvPr/>
        </p:nvGrpSpPr>
        <p:grpSpPr>
          <a:xfrm>
            <a:off x="4809117" y="3493330"/>
            <a:ext cx="1200680" cy="862646"/>
            <a:chOff x="106878" y="0"/>
            <a:chExt cx="1201727" cy="1178757"/>
          </a:xfrm>
        </p:grpSpPr>
        <p:sp>
          <p:nvSpPr>
            <p:cNvPr id="3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LOREM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effectLst/>
                  <a:ea typeface="Calibri"/>
                  <a:cs typeface="Times New Roman"/>
                </a:rPr>
                <a:t>LOREM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2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LOREM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pic>
        <p:nvPicPr>
          <p:cNvPr id="9" name="Image 8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051" y="1835697"/>
            <a:ext cx="1152128" cy="1152128"/>
          </a:xfrm>
          <a:prstGeom prst="rect">
            <a:avLst/>
          </a:prstGeom>
        </p:spPr>
      </p:pic>
      <p:grpSp>
        <p:nvGrpSpPr>
          <p:cNvPr id="37" name="Group 92"/>
          <p:cNvGrpSpPr/>
          <p:nvPr/>
        </p:nvGrpSpPr>
        <p:grpSpPr>
          <a:xfrm>
            <a:off x="980728" y="3493330"/>
            <a:ext cx="1200680" cy="862646"/>
            <a:chOff x="106878" y="0"/>
            <a:chExt cx="1201727" cy="1178757"/>
          </a:xfrm>
        </p:grpSpPr>
        <p:sp>
          <p:nvSpPr>
            <p:cNvPr id="38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PHOTOSHOP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ILLUSTRATOR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HTML5 / CSS3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52" name="TextBox 22"/>
          <p:cNvSpPr txBox="1"/>
          <p:nvPr/>
        </p:nvSpPr>
        <p:spPr>
          <a:xfrm>
            <a:off x="3284984" y="4837767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EXPERIENCIA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Прямая соединительная линия 31"/>
          <p:cNvCxnSpPr/>
          <p:nvPr/>
        </p:nvCxnSpPr>
        <p:spPr>
          <a:xfrm>
            <a:off x="3356992" y="5220072"/>
            <a:ext cx="3205361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212976" y="5292080"/>
            <a:ext cx="3452502" cy="3147807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900" b="1" i="1" dirty="0">
                <a:solidFill>
                  <a:srgbClr val="000000"/>
                </a:solidFill>
                <a:latin typeface="Arial Hebrew" charset="-79"/>
                <a:ea typeface="Arial Hebrew" charset="-79"/>
                <a:cs typeface="Arial Hebrew" charset="-79"/>
              </a:rPr>
              <a:t>EMPRESA| </a:t>
            </a:r>
            <a:r>
              <a:rPr lang="en-US" sz="900" b="1" i="1" dirty="0">
                <a:latin typeface="Arial Hebrew" charset="-79"/>
                <a:ea typeface="Arial Hebrew" charset="-79"/>
                <a:cs typeface="Arial Hebrew" charset="-79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Titre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du poste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. </a:t>
            </a:r>
            <a:endParaRPr lang="fr-FR" sz="900" b="1" dirty="0">
              <a:latin typeface="Arial Hebrew" charset="-79"/>
              <a:ea typeface="Arial Hebrew" charset="-79"/>
              <a:cs typeface="Arial Hebrew" charset="-79"/>
            </a:endParaRPr>
          </a:p>
          <a:p>
            <a:pPr>
              <a:lnSpc>
                <a:spcPct val="115000"/>
              </a:lnSpc>
            </a:pPr>
            <a:endParaRPr lang="fr-FR" sz="900" dirty="0"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 Hebrew" charset="-79"/>
                <a:ea typeface="Arial Hebrew" charset="-79"/>
                <a:cs typeface="Arial Hebrew" charset="-79"/>
              </a:rPr>
              <a:t>EMPRESA| </a:t>
            </a:r>
            <a:r>
              <a:rPr lang="en-US" sz="900" b="1" i="1" dirty="0">
                <a:latin typeface="Arial Hebrew" charset="-79"/>
                <a:ea typeface="Arial Hebrew" charset="-79"/>
                <a:cs typeface="Arial Hebrew" charset="-79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Titre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du poste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. </a:t>
            </a:r>
            <a:endParaRPr lang="fr-FR" sz="900" b="1" dirty="0">
              <a:latin typeface="Arial Hebrew" charset="-79"/>
              <a:ea typeface="Arial Hebrew" charset="-79"/>
              <a:cs typeface="Arial Hebrew" charset="-79"/>
            </a:endParaRPr>
          </a:p>
          <a:p>
            <a:pPr>
              <a:lnSpc>
                <a:spcPct val="115000"/>
              </a:lnSpc>
            </a:pPr>
            <a:endParaRPr lang="fr-FR" sz="900" dirty="0"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 Hebrew" charset="-79"/>
                <a:ea typeface="Arial Hebrew" charset="-79"/>
                <a:cs typeface="Arial Hebrew" charset="-79"/>
              </a:rPr>
              <a:t>EMPRESA| </a:t>
            </a:r>
            <a:r>
              <a:rPr lang="en-US" sz="900" b="1" i="1" dirty="0">
                <a:latin typeface="Arial Hebrew" charset="-79"/>
                <a:ea typeface="Arial Hebrew" charset="-79"/>
                <a:cs typeface="Arial Hebrew" charset="-79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Titre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du poste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. </a:t>
            </a:r>
            <a:endParaRPr lang="fr-FR" sz="900" b="1" dirty="0">
              <a:latin typeface="Arial Hebrew" charset="-79"/>
              <a:ea typeface="Arial Hebrew" charset="-79"/>
              <a:cs typeface="Arial Hebrew" charset="-79"/>
            </a:endParaRPr>
          </a:p>
          <a:p>
            <a:pPr>
              <a:lnSpc>
                <a:spcPct val="115000"/>
              </a:lnSpc>
            </a:pPr>
            <a:endParaRPr lang="fr-FR" sz="900" dirty="0"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 Hebrew" charset="-79"/>
                <a:ea typeface="Arial Hebrew" charset="-79"/>
                <a:cs typeface="Arial Hebrew" charset="-79"/>
              </a:rPr>
              <a:t>EMPRESA| </a:t>
            </a:r>
            <a:r>
              <a:rPr lang="en-US" sz="900" b="1" i="1" dirty="0">
                <a:latin typeface="Arial Hebrew" charset="-79"/>
                <a:ea typeface="Arial Hebrew" charset="-79"/>
                <a:cs typeface="Arial Hebrew" charset="-79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Titre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du poste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. </a:t>
            </a:r>
            <a:endParaRPr lang="fr-FR" sz="900" b="1" dirty="0">
              <a:latin typeface="Arial Hebrew" charset="-79"/>
              <a:ea typeface="Arial Hebrew" charset="-79"/>
              <a:cs typeface="Arial Hebrew" charset="-79"/>
            </a:endParaRPr>
          </a:p>
          <a:p>
            <a:pPr>
              <a:lnSpc>
                <a:spcPct val="115000"/>
              </a:lnSpc>
            </a:pPr>
            <a:endParaRPr lang="fr-FR" sz="900" dirty="0"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 Hebrew" charset="-79"/>
                <a:ea typeface="Arial Hebrew" charset="-79"/>
                <a:cs typeface="Arial Hebrew" charset="-79"/>
              </a:rPr>
              <a:t>EMPRESA| </a:t>
            </a:r>
            <a:r>
              <a:rPr lang="en-US" sz="900" b="1" i="1" dirty="0">
                <a:latin typeface="Arial Hebrew" charset="-79"/>
                <a:ea typeface="Arial Hebrew" charset="-79"/>
                <a:cs typeface="Arial Hebrew" charset="-79"/>
              </a:rPr>
              <a:t>2000 – 2003 - </a:t>
            </a:r>
            <a:r>
              <a:rPr lang="en-US" sz="900" i="1" dirty="0" err="1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Titre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du poste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 Hebrew" charset="-79"/>
              <a:ea typeface="Arial Hebrew" charset="-79"/>
              <a:cs typeface="Arial Hebrew" charset="-79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funciones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ocupado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posición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Describa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su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asignación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y los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resultados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que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obtuvo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. No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dude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cuantificar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Hebrew" charset="-79"/>
                <a:ea typeface="Arial Hebrew" charset="-79"/>
                <a:cs typeface="Arial Hebrew" charset="-79"/>
              </a:rPr>
              <a:t>. </a:t>
            </a:r>
            <a:endParaRPr lang="fr-FR" sz="900" b="1" dirty="0">
              <a:latin typeface="Arial Hebrew" charset="-79"/>
              <a:ea typeface="Arial Hebrew" charset="-79"/>
              <a:cs typeface="Arial Hebrew" charset="-79"/>
            </a:endParaRPr>
          </a:p>
          <a:p>
            <a:pPr>
              <a:lnSpc>
                <a:spcPct val="115000"/>
              </a:lnSpc>
            </a:pPr>
            <a:endParaRPr lang="fr-FR" sz="900" dirty="0">
              <a:latin typeface="Arial Hebrew" charset="-79"/>
              <a:ea typeface="Arial Hebrew" charset="-79"/>
              <a:cs typeface="Arial Hebrew" charset="-79"/>
            </a:endParaRPr>
          </a:p>
          <a:p>
            <a:pPr>
              <a:lnSpc>
                <a:spcPct val="115000"/>
              </a:lnSpc>
            </a:pPr>
            <a:endParaRPr lang="fr-FR" sz="900" dirty="0">
              <a:latin typeface="Arial Hebrew" charset="-79"/>
              <a:ea typeface="Arial Hebrew" charset="-79"/>
              <a:cs typeface="Arial Hebrew" charset="-79"/>
            </a:endParaRPr>
          </a:p>
        </p:txBody>
      </p:sp>
      <p:sp>
        <p:nvSpPr>
          <p:cNvPr id="55" name="TextBox 24"/>
          <p:cNvSpPr txBox="1"/>
          <p:nvPr/>
        </p:nvSpPr>
        <p:spPr>
          <a:xfrm>
            <a:off x="375096" y="4837767"/>
            <a:ext cx="159109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FORMATION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33"/>
          <p:cNvCxnSpPr/>
          <p:nvPr/>
        </p:nvCxnSpPr>
        <p:spPr>
          <a:xfrm>
            <a:off x="390113" y="5220072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89"/>
          <p:cNvSpPr txBox="1"/>
          <p:nvPr/>
        </p:nvSpPr>
        <p:spPr>
          <a:xfrm>
            <a:off x="404664" y="5292080"/>
            <a:ext cx="2736304" cy="21602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especialidades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formación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: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diplomas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opciones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formación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etc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...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especialidades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formación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: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diplomas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opciones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formación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etc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...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2000 – 2003</a:t>
            </a: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Describir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las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especialidades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formación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: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diplomas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opciones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de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formación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etc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...</a:t>
            </a:r>
          </a:p>
          <a:p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04664" y="7596336"/>
            <a:ext cx="266429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900" dirty="0" err="1">
                <a:latin typeface="Arial"/>
                <a:cs typeface="Arial"/>
              </a:rPr>
              <a:t>Describir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brevemente</a:t>
            </a:r>
            <a:r>
              <a:rPr lang="fr-FR" sz="900" dirty="0">
                <a:latin typeface="Arial"/>
                <a:cs typeface="Arial"/>
              </a:rPr>
              <a:t> su carrera, sus </a:t>
            </a:r>
            <a:r>
              <a:rPr lang="fr-FR" sz="900" dirty="0" err="1">
                <a:latin typeface="Arial"/>
                <a:cs typeface="Arial"/>
              </a:rPr>
              <a:t>habilidades</a:t>
            </a:r>
            <a:r>
              <a:rPr lang="fr-FR" sz="900" dirty="0">
                <a:latin typeface="Arial"/>
                <a:cs typeface="Arial"/>
              </a:rPr>
              <a:t> para el </a:t>
            </a:r>
            <a:r>
              <a:rPr lang="fr-FR" sz="900" dirty="0" err="1">
                <a:latin typeface="Arial"/>
                <a:cs typeface="Arial"/>
              </a:rPr>
              <a:t>trabajo</a:t>
            </a:r>
            <a:r>
              <a:rPr lang="fr-FR" sz="900" dirty="0">
                <a:latin typeface="Arial"/>
                <a:cs typeface="Arial"/>
              </a:rPr>
              <a:t> y sus </a:t>
            </a:r>
            <a:r>
              <a:rPr lang="fr-FR" sz="900" dirty="0" err="1">
                <a:latin typeface="Arial"/>
                <a:cs typeface="Arial"/>
              </a:rPr>
              <a:t>objetivos</a:t>
            </a:r>
            <a:r>
              <a:rPr lang="fr-FR" sz="900" dirty="0">
                <a:latin typeface="Arial"/>
                <a:cs typeface="Arial"/>
              </a:rPr>
              <a:t> de carrera. </a:t>
            </a:r>
            <a:r>
              <a:rPr lang="fr-FR" sz="900" dirty="0" err="1">
                <a:latin typeface="Arial"/>
                <a:cs typeface="Arial"/>
              </a:rPr>
              <a:t>Lorem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ipsum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dolor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sit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amet</a:t>
            </a:r>
            <a:r>
              <a:rPr lang="fr-FR" sz="900" dirty="0">
                <a:latin typeface="Arial"/>
                <a:cs typeface="Arial"/>
              </a:rPr>
              <a:t>, </a:t>
            </a:r>
            <a:r>
              <a:rPr lang="fr-FR" sz="900" dirty="0" err="1">
                <a:latin typeface="Arial"/>
                <a:cs typeface="Arial"/>
              </a:rPr>
              <a:t>consectetur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adipiscing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elit</a:t>
            </a:r>
            <a:r>
              <a:rPr lang="fr-FR" sz="900" dirty="0">
                <a:latin typeface="Arial"/>
                <a:cs typeface="Arial"/>
              </a:rPr>
              <a:t>. </a:t>
            </a:r>
            <a:r>
              <a:rPr lang="fr-FR" sz="900" dirty="0" err="1">
                <a:latin typeface="Arial"/>
                <a:cs typeface="Arial"/>
              </a:rPr>
              <a:t>Quisque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pulvinar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sit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amet</a:t>
            </a:r>
            <a:r>
              <a:rPr lang="fr-FR" sz="900" dirty="0">
                <a:latin typeface="Arial"/>
                <a:cs typeface="Arial"/>
              </a:rPr>
              <a:t> </a:t>
            </a:r>
            <a:r>
              <a:rPr lang="fr-FR" sz="900" dirty="0" err="1">
                <a:latin typeface="Arial"/>
                <a:cs typeface="Arial"/>
              </a:rPr>
              <a:t>turpis</a:t>
            </a:r>
            <a:r>
              <a:rPr lang="fr-FR" sz="900" dirty="0">
                <a:latin typeface="Arial"/>
                <a:cs typeface="Arial"/>
              </a:rPr>
              <a:t> ut </a:t>
            </a:r>
            <a:r>
              <a:rPr lang="fr-FR" sz="900" dirty="0" err="1">
                <a:latin typeface="Arial"/>
                <a:cs typeface="Arial"/>
              </a:rPr>
              <a:t>consequat</a:t>
            </a:r>
            <a:r>
              <a:rPr lang="fr-FR" sz="900" dirty="0">
                <a:latin typeface="Arial"/>
                <a:cs typeface="Arial"/>
              </a:rPr>
              <a:t>. </a:t>
            </a:r>
          </a:p>
        </p:txBody>
      </p:sp>
      <p:sp>
        <p:nvSpPr>
          <p:cNvPr id="59" name="TextBox 24"/>
          <p:cNvSpPr txBox="1"/>
          <p:nvPr/>
        </p:nvSpPr>
        <p:spPr>
          <a:xfrm>
            <a:off x="404664" y="7236296"/>
            <a:ext cx="189485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ACERCA DE MI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33"/>
          <p:cNvCxnSpPr/>
          <p:nvPr/>
        </p:nvCxnSpPr>
        <p:spPr>
          <a:xfrm>
            <a:off x="419681" y="7618601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09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4" y="581408"/>
            <a:ext cx="5822934" cy="758681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5308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</TotalTime>
  <Words>483</Words>
  <Application>Microsoft Macintosh PowerPoint</Application>
  <PresentationFormat>Affichage à l'écran (4:3)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Hebrew</vt:lpstr>
      <vt:lpstr>Verdana</vt:lpstr>
      <vt:lpstr>Wingdings</vt:lpstr>
      <vt:lpstr>Wingdings 2</vt:lpstr>
      <vt:lpstr>Аспект</vt:lpstr>
      <vt:lpstr>Edouardo GARCIA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cv30</dc:title>
  <dc:subject/>
  <dc:creator>www.ejemplodecv.com</dc:creator>
  <cp:keywords/>
  <dc:description/>
  <cp:lastModifiedBy>Axel Maille</cp:lastModifiedBy>
  <cp:revision>14</cp:revision>
  <dcterms:created xsi:type="dcterms:W3CDTF">2015-04-23T08:49:11Z</dcterms:created>
  <dcterms:modified xsi:type="dcterms:W3CDTF">2021-01-03T21:56:10Z</dcterms:modified>
  <cp:category/>
</cp:coreProperties>
</file>