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558"/>
  </p:normalViewPr>
  <p:slideViewPr>
    <p:cSldViewPr snapToGrid="0" snapToObjects="1">
      <p:cViewPr varScale="1">
        <p:scale>
          <a:sx n="77" d="100"/>
          <a:sy n="77" d="100"/>
        </p:scale>
        <p:origin x="3568" y="20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2095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4946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4635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9030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1102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7346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3083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058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7254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5579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7891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22AA0-27E7-4549-A6FF-13A27D1B78C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22252-94BE-E941-ACB6-F16E001F8F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0746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784772" y="98474"/>
            <a:ext cx="36040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i="1" dirty="0">
                <a:latin typeface="+mj-lt"/>
                <a:cs typeface="Times"/>
              </a:rPr>
              <a:t>Edouardo GARCIA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8711960"/>
              </p:ext>
            </p:extLst>
          </p:nvPr>
        </p:nvGraphicFramePr>
        <p:xfrm>
          <a:off x="263270" y="735347"/>
          <a:ext cx="700024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8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42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fr-FR" sz="1600" dirty="0" err="1">
                          <a:solidFill>
                            <a:srgbClr val="000000"/>
                          </a:solidFill>
                        </a:rPr>
                        <a:t>Datos</a:t>
                      </a:r>
                      <a:r>
                        <a:rPr lang="fr-FR" sz="1600" dirty="0">
                          <a:solidFill>
                            <a:srgbClr val="000000"/>
                          </a:solidFill>
                        </a:rPr>
                        <a:t> Personales</a:t>
                      </a:r>
                    </a:p>
                  </a:txBody>
                  <a:tcPr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000000"/>
                          </a:solidFill>
                        </a:rPr>
                        <a:t>Adresse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000000"/>
                          </a:solidFill>
                        </a:rPr>
                        <a:t>Plaça de </a:t>
                      </a:r>
                      <a:r>
                        <a:rPr lang="fr-FR" sz="1200" dirty="0" err="1">
                          <a:solidFill>
                            <a:srgbClr val="000000"/>
                          </a:solidFill>
                        </a:rPr>
                        <a:t>Catalunya</a:t>
                      </a:r>
                      <a:r>
                        <a:rPr lang="fr-FR" sz="1200" dirty="0">
                          <a:solidFill>
                            <a:srgbClr val="000000"/>
                          </a:solidFill>
                        </a:rPr>
                        <a:t>, 1708002 Barcelona, España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000000"/>
                          </a:solidFill>
                        </a:rPr>
                        <a:t>Tel 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solidFill>
                            <a:srgbClr val="000000"/>
                          </a:solidFill>
                        </a:rPr>
                        <a:t>616.000.000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000000"/>
                          </a:solidFill>
                        </a:rPr>
                        <a:t>Email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err="1">
                          <a:solidFill>
                            <a:srgbClr val="000000"/>
                          </a:solidFill>
                        </a:rPr>
                        <a:t>mail@mail.com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387147"/>
              </p:ext>
            </p:extLst>
          </p:nvPr>
        </p:nvGraphicFramePr>
        <p:xfrm>
          <a:off x="263270" y="2134220"/>
          <a:ext cx="700024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0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600" dirty="0" err="1">
                          <a:solidFill>
                            <a:srgbClr val="000000"/>
                          </a:solidFill>
                        </a:rPr>
                        <a:t>Objetivo</a:t>
                      </a:r>
                      <a:r>
                        <a:rPr lang="fr-FR" sz="160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fr-FR" sz="1600" dirty="0" err="1">
                          <a:solidFill>
                            <a:srgbClr val="000000"/>
                          </a:solidFill>
                        </a:rPr>
                        <a:t>Profesional</a:t>
                      </a:r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Describir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brevemente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su carrera, sus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habilidades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para el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trabajo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y sus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objetivos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de carrera.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Lorem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ipsum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dolor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sit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amet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,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consectetur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adipiscing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elit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.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Quisque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pulvinar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sit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amet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turpis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ut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consequat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.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2967034"/>
              </p:ext>
            </p:extLst>
          </p:nvPr>
        </p:nvGraphicFramePr>
        <p:xfrm>
          <a:off x="263270" y="3227652"/>
          <a:ext cx="7000240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43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5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fr-FR" sz="1600" dirty="0" err="1">
                          <a:solidFill>
                            <a:srgbClr val="000000"/>
                          </a:solidFill>
                        </a:rPr>
                        <a:t>Experiencia</a:t>
                      </a:r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Empresa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2015 - 2010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las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funciones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ocupado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por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esta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posición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Describa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su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asignación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y los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resultados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que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obtuvo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No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dude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cuantificar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Lorem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ipsum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dolor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sit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amet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,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consectetur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adipiscing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elit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Lorem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ipsum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dolor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sit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amet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,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consectetur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adipiscing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elit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Empresa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2015 - 2010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las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funciones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ocupado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por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esta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posición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Describa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su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asignación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y los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resultados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que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obtuvo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No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dude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cuantificar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Lorem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ipsum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dolor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sit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amet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,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consectetur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adipiscing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elit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Lorem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ipsum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dolor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sit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amet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,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consectetur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adipiscing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elit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Empresa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2015 - 2010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las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funciones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ocupado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por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esta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posición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Describa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su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asignación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y los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resultados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que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obtuvo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No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dude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cuantificar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Lorem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ipsum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dolor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sit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amet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,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consectetur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adipiscing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elit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Lorem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ipsum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dolor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sit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amet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,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consectetur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adipiscing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elit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Empresa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2015 - 2010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las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funciones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ocupado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por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esta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posición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Describa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su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asignación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y los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resultados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que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obtuvo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No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dude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cuantificar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Lorem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ipsum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dolor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sit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amet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,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consectetur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adipiscing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elit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Lorem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ipsum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dolor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sit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amet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,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consectetur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adipiscing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elit</a:t>
                      </a:r>
                      <a:r>
                        <a:rPr lang="fr-F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653405"/>
              </p:ext>
            </p:extLst>
          </p:nvPr>
        </p:nvGraphicFramePr>
        <p:xfrm>
          <a:off x="263270" y="8466364"/>
          <a:ext cx="3282488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7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err="1">
                          <a:solidFill>
                            <a:srgbClr val="000000"/>
                          </a:solidFill>
                        </a:rPr>
                        <a:t>Formación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FORMACION | 2000 – 2003</a:t>
                      </a:r>
                    </a:p>
                    <a:p>
                      <a:pPr algn="l"/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Describir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las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especialidades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esta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b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</a:br>
                      <a:endParaRPr lang="fr-FR" sz="1200" b="0" dirty="0">
                        <a:solidFill>
                          <a:srgbClr val="40404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FORMACION | 2000 – 2003</a:t>
                      </a:r>
                    </a:p>
                    <a:p>
                      <a:pPr algn="l"/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Describir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las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especialidades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esta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b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</a:br>
                      <a:endParaRPr lang="fr-FR" sz="1200" b="0" dirty="0">
                        <a:solidFill>
                          <a:srgbClr val="40404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FORMACION | 2000 – 2003</a:t>
                      </a:r>
                    </a:p>
                    <a:p>
                      <a:pPr algn="l"/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Describir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las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especialidades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esta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endParaRPr lang="fr-FR" sz="1200" b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453583"/>
              </p:ext>
            </p:extLst>
          </p:nvPr>
        </p:nvGraphicFramePr>
        <p:xfrm>
          <a:off x="3981022" y="8477576"/>
          <a:ext cx="3282488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4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82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err="1">
                          <a:solidFill>
                            <a:srgbClr val="000000"/>
                          </a:solidFill>
                        </a:rPr>
                        <a:t>Habilidades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endParaRPr lang="fr-FR" sz="1200" b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0493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843744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924</TotalTime>
  <Words>509</Words>
  <Application>Microsoft Macintosh PowerPoint</Application>
  <PresentationFormat>Personnalisé</PresentationFormat>
  <Paragraphs>71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cv3</dc:title>
  <dc:subject/>
  <dc:creator>www.ejemplodecv.com</dc:creator>
  <cp:keywords/>
  <dc:description/>
  <cp:lastModifiedBy>Axel Maille</cp:lastModifiedBy>
  <cp:revision>12</cp:revision>
  <dcterms:created xsi:type="dcterms:W3CDTF">2015-06-24T14:35:12Z</dcterms:created>
  <dcterms:modified xsi:type="dcterms:W3CDTF">2021-01-03T22:02:18Z</dcterms:modified>
  <cp:category/>
</cp:coreProperties>
</file>