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4772" y="98474"/>
            <a:ext cx="3604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 dirty="0">
                <a:latin typeface="+mj-lt"/>
                <a:cs typeface="Times"/>
              </a:rPr>
              <a:t>Edouardo GARCIA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711960"/>
              </p:ext>
            </p:extLst>
          </p:nvPr>
        </p:nvGraphicFramePr>
        <p:xfrm>
          <a:off x="263270" y="735347"/>
          <a:ext cx="700024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2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Datos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 Personales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Adresse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Plaça de </a:t>
                      </a:r>
                      <a:r>
                        <a:rPr lang="fr-FR" sz="1200" dirty="0" err="1">
                          <a:solidFill>
                            <a:srgbClr val="000000"/>
                          </a:solidFill>
                        </a:rPr>
                        <a:t>Catalunya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, 1708002 Barcelona, España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Tel 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200" dirty="0">
                          <a:solidFill>
                            <a:srgbClr val="000000"/>
                          </a:solidFill>
                        </a:rPr>
                        <a:t>616.000.000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Email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000000"/>
                          </a:solidFill>
                        </a:rPr>
                        <a:t>mail@mail.com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87147"/>
              </p:ext>
            </p:extLst>
          </p:nvPr>
        </p:nvGraphicFramePr>
        <p:xfrm>
          <a:off x="263270" y="2134220"/>
          <a:ext cx="700024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Objetivo</a:t>
                      </a: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Profesional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brevemente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su carrera, sus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habilidades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para el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trabajo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y sus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objetivos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de carrera.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Quisque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pulvinar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turpis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ut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consequat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967034"/>
              </p:ext>
            </p:extLst>
          </p:nvPr>
        </p:nvGraphicFramePr>
        <p:xfrm>
          <a:off x="263270" y="3227652"/>
          <a:ext cx="700024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Experiencia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Describir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las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funciones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ocupado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Describa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su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asignación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y los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resultados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obtuvo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. No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dude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cuantificar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53405"/>
              </p:ext>
            </p:extLst>
          </p:nvPr>
        </p:nvGraphicFramePr>
        <p:xfrm>
          <a:off x="263270" y="8466364"/>
          <a:ext cx="328248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Formación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b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b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</a:br>
                      <a:endParaRPr lang="fr-FR" sz="1200" b="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FORMACION | 2000 – 2003</a:t>
                      </a:r>
                    </a:p>
                    <a:p>
                      <a:pPr algn="l"/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Describir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las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especialidades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de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esta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formación</a:t>
                      </a:r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53583"/>
              </p:ext>
            </p:extLst>
          </p:nvPr>
        </p:nvGraphicFramePr>
        <p:xfrm>
          <a:off x="3981022" y="8477576"/>
          <a:ext cx="328248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solidFill>
                            <a:srgbClr val="000000"/>
                          </a:solidFill>
                        </a:rPr>
                        <a:t>Habilidades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4374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509</Words>
  <Application>Microsoft Macintosh PowerPoint</Application>
  <PresentationFormat>Personnalisé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</dc:title>
  <dc:subject/>
  <dc:creator>www.ejemplodecv.com</dc:creator>
  <cp:keywords/>
  <dc:description/>
  <cp:lastModifiedBy>Axel Maille</cp:lastModifiedBy>
  <cp:revision>12</cp:revision>
  <dcterms:created xsi:type="dcterms:W3CDTF">2015-06-24T14:35:12Z</dcterms:created>
  <dcterms:modified xsi:type="dcterms:W3CDTF">2021-01-03T22:02:18Z</dcterms:modified>
  <cp:category/>
</cp:coreProperties>
</file>