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2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85863" y="34371"/>
            <a:ext cx="29007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>
                <a:solidFill>
                  <a:schemeClr val="accent4"/>
                </a:solidFill>
              </a:rPr>
              <a:t>Edouardo</a:t>
            </a:r>
          </a:p>
          <a:p>
            <a:pPr algn="ctr"/>
            <a:r>
              <a:rPr lang="fr-FR" sz="5400" dirty="0">
                <a:solidFill>
                  <a:schemeClr val="accent4"/>
                </a:solidFill>
              </a:rPr>
              <a:t>GARDIA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21930" y="1621157"/>
            <a:ext cx="26332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Título</a:t>
            </a:r>
            <a:r>
              <a:rPr lang="en-US" sz="2800" dirty="0"/>
              <a:t> del </a:t>
            </a:r>
            <a:r>
              <a:rPr lang="en-US" sz="2800" dirty="0" err="1"/>
              <a:t>puesto</a:t>
            </a:r>
            <a:endParaRPr lang="ru-RU" sz="2800" dirty="0"/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EXPERIENCIA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63407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FORMACION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 ENTREPRISE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 ENTREPRISE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 ENTREPRISE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FORMATION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Décrivez les spécialités de cette formation : vos diplômes, les options de la formation, etc…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FORMATION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Décrivez les spécialités de cette formation : vos diplômes, les options de la formation, etc…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 err="1">
                <a:latin typeface="Arial"/>
                <a:cs typeface="Arial"/>
              </a:rPr>
              <a:t>Describir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brevemente</a:t>
            </a:r>
            <a:r>
              <a:rPr lang="fr-FR" sz="1300" dirty="0">
                <a:latin typeface="Arial"/>
                <a:cs typeface="Arial"/>
              </a:rPr>
              <a:t> su carrera, sus </a:t>
            </a:r>
            <a:r>
              <a:rPr lang="fr-FR" sz="1300" dirty="0" err="1">
                <a:latin typeface="Arial"/>
                <a:cs typeface="Arial"/>
              </a:rPr>
              <a:t>habilidades</a:t>
            </a:r>
            <a:r>
              <a:rPr lang="fr-FR" sz="1300" dirty="0">
                <a:latin typeface="Arial"/>
                <a:cs typeface="Arial"/>
              </a:rPr>
              <a:t> para el </a:t>
            </a:r>
            <a:r>
              <a:rPr lang="fr-FR" sz="1300" dirty="0" err="1">
                <a:latin typeface="Arial"/>
                <a:cs typeface="Arial"/>
              </a:rPr>
              <a:t>trabajo</a:t>
            </a:r>
            <a:r>
              <a:rPr lang="fr-FR" sz="1300" dirty="0">
                <a:latin typeface="Arial"/>
                <a:cs typeface="Arial"/>
              </a:rPr>
              <a:t> y sus </a:t>
            </a:r>
            <a:r>
              <a:rPr lang="fr-FR" sz="1300" dirty="0" err="1">
                <a:latin typeface="Arial"/>
                <a:cs typeface="Arial"/>
              </a:rPr>
              <a:t>objetivos</a:t>
            </a:r>
            <a:r>
              <a:rPr lang="fr-FR" sz="1300" dirty="0">
                <a:latin typeface="Arial"/>
                <a:cs typeface="Arial"/>
              </a:rPr>
              <a:t> de carrera. </a:t>
            </a:r>
            <a:r>
              <a:rPr lang="fr-FR" sz="1300" dirty="0" err="1">
                <a:latin typeface="Arial"/>
                <a:cs typeface="Arial"/>
              </a:rPr>
              <a:t>Lorem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ipsum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dolor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sit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amet</a:t>
            </a:r>
            <a:r>
              <a:rPr lang="fr-FR" sz="1300" dirty="0">
                <a:latin typeface="Arial"/>
                <a:cs typeface="Arial"/>
              </a:rPr>
              <a:t>, </a:t>
            </a:r>
            <a:r>
              <a:rPr lang="fr-FR" sz="1300" dirty="0" err="1">
                <a:latin typeface="Arial"/>
                <a:cs typeface="Arial"/>
              </a:rPr>
              <a:t>consectetur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adipiscing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elit</a:t>
            </a:r>
            <a:r>
              <a:rPr lang="fr-FR" sz="1300" dirty="0">
                <a:latin typeface="Arial"/>
                <a:cs typeface="Arial"/>
              </a:rPr>
              <a:t>. </a:t>
            </a:r>
            <a:r>
              <a:rPr lang="fr-FR" sz="1300" dirty="0" err="1">
                <a:latin typeface="Arial"/>
                <a:cs typeface="Arial"/>
              </a:rPr>
              <a:t>Quisque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pulvinar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sit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amet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turpis</a:t>
            </a:r>
            <a:r>
              <a:rPr lang="fr-FR" sz="1300" dirty="0">
                <a:latin typeface="Arial"/>
                <a:cs typeface="Arial"/>
              </a:rPr>
              <a:t> ut </a:t>
            </a:r>
            <a:r>
              <a:rPr lang="fr-FR" sz="1300" dirty="0" err="1">
                <a:latin typeface="Arial"/>
                <a:cs typeface="Arial"/>
              </a:rPr>
              <a:t>consequat</a:t>
            </a:r>
            <a:r>
              <a:rPr lang="fr-FR" sz="1300" dirty="0">
                <a:latin typeface="Arial"/>
                <a:cs typeface="Arial"/>
              </a:rPr>
              <a:t>. 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189485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ACERCA DE MI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499664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057270" cy="382305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PERSONALIDAD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499664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120157" y="8309292"/>
            <a:ext cx="1787966" cy="382305"/>
          </a:xfrm>
          <a:prstGeom prst="rect">
            <a:avLst/>
          </a:prstGeom>
          <a:noFill/>
          <a:ln>
            <a:noFill/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120157" y="5804693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4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4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4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400" dirty="0">
                <a:solidFill>
                  <a:srgbClr val="000000"/>
                </a:solidFill>
                <a:cs typeface="Calibri"/>
              </a:rPr>
              <a:t>.</a:t>
            </a:r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19806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IDIOMAS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53746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2445</TotalTime>
  <Words>411</Words>
  <Application>Microsoft Macintosh PowerPoint</Application>
  <PresentationFormat>Personnalisé</PresentationFormat>
  <Paragraphs>58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cv29</dc:title>
  <dc:subject/>
  <dc:creator>www.ejemplodecv.com</dc:creator>
  <cp:keywords/>
  <dc:description/>
  <cp:lastModifiedBy>Axel Maille</cp:lastModifiedBy>
  <cp:revision>15</cp:revision>
  <dcterms:created xsi:type="dcterms:W3CDTF">2015-07-03T13:55:51Z</dcterms:created>
  <dcterms:modified xsi:type="dcterms:W3CDTF">2021-01-03T21:56:24Z</dcterms:modified>
  <cp:category/>
</cp:coreProperties>
</file>