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/>
    <p:restoredTop sz="94558"/>
  </p:normalViewPr>
  <p:slideViewPr>
    <p:cSldViewPr snapToGrid="0" snapToObjects="1">
      <p:cViewPr varScale="1">
        <p:scale>
          <a:sx n="77" d="100"/>
          <a:sy n="77" d="100"/>
        </p:scale>
        <p:origin x="3600" y="20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06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9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75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86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9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95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91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49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06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39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34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EFEE0-C9CF-2E4E-ACA6-675F59ECE7C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65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4843986" y="2257665"/>
            <a:ext cx="2718864" cy="53193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4"/>
          <p:cNvCxnSpPr/>
          <p:nvPr/>
        </p:nvCxnSpPr>
        <p:spPr>
          <a:xfrm>
            <a:off x="4843986" y="0"/>
            <a:ext cx="0" cy="7576998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0" y="2257665"/>
            <a:ext cx="7562850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Image 7" descr="Capture d’écran 2015-07-05 à 10.43.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21" r="13119"/>
          <a:stretch/>
        </p:blipFill>
        <p:spPr>
          <a:xfrm>
            <a:off x="5351840" y="170048"/>
            <a:ext cx="1618127" cy="1899478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685862" y="34371"/>
            <a:ext cx="290073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dirty="0">
                <a:solidFill>
                  <a:schemeClr val="accent6"/>
                </a:solidFill>
              </a:rPr>
              <a:t>Edouardo</a:t>
            </a:r>
          </a:p>
          <a:p>
            <a:pPr algn="ctr"/>
            <a:r>
              <a:rPr lang="fr-FR" sz="5400" dirty="0">
                <a:solidFill>
                  <a:schemeClr val="accent6"/>
                </a:solidFill>
              </a:rPr>
              <a:t>GARDIA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921930" y="1621157"/>
            <a:ext cx="26332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/>
              <a:t>Título</a:t>
            </a:r>
            <a:r>
              <a:rPr lang="en-US" sz="2800" dirty="0"/>
              <a:t> del </a:t>
            </a:r>
            <a:r>
              <a:rPr lang="en-US" sz="2800" dirty="0" err="1"/>
              <a:t>puesto</a:t>
            </a:r>
            <a:endParaRPr lang="ru-RU" sz="2800" dirty="0"/>
          </a:p>
        </p:txBody>
      </p:sp>
      <p:sp>
        <p:nvSpPr>
          <p:cNvPr id="11" name="TextBox 22"/>
          <p:cNvSpPr txBox="1"/>
          <p:nvPr/>
        </p:nvSpPr>
        <p:spPr>
          <a:xfrm>
            <a:off x="208974" y="2550803"/>
            <a:ext cx="1775142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EXPERIENCIA</a:t>
            </a:r>
            <a:endParaRPr lang="ru-RU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24"/>
          <p:cNvSpPr txBox="1"/>
          <p:nvPr/>
        </p:nvSpPr>
        <p:spPr>
          <a:xfrm>
            <a:off x="193958" y="6001849"/>
            <a:ext cx="1634077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FORMACION</a:t>
            </a:r>
            <a:endParaRPr lang="ru-RU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31"/>
          <p:cNvCxnSpPr/>
          <p:nvPr/>
        </p:nvCxnSpPr>
        <p:spPr>
          <a:xfrm>
            <a:off x="208974" y="2982524"/>
            <a:ext cx="3781425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33"/>
          <p:cNvCxnSpPr/>
          <p:nvPr/>
        </p:nvCxnSpPr>
        <p:spPr>
          <a:xfrm>
            <a:off x="208975" y="6433570"/>
            <a:ext cx="3781428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08974" y="3150868"/>
            <a:ext cx="3884550" cy="2653825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</p:txBody>
      </p:sp>
      <p:sp>
        <p:nvSpPr>
          <p:cNvPr id="16" name="Text Box 189"/>
          <p:cNvSpPr txBox="1"/>
          <p:nvPr/>
        </p:nvSpPr>
        <p:spPr>
          <a:xfrm>
            <a:off x="223526" y="6517743"/>
            <a:ext cx="4217302" cy="168343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13558" tIns="56780" rIns="113558" bIns="567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fr-FR" sz="1100" dirty="0">
              <a:solidFill>
                <a:srgbClr val="404040"/>
              </a:solidFill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5015355" y="3048752"/>
            <a:ext cx="2283075" cy="1772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242"/>
              </a:spcAft>
            </a:pPr>
            <a:r>
              <a:rPr lang="fr-FR" sz="1300" dirty="0" err="1">
                <a:latin typeface="Arial"/>
                <a:cs typeface="Arial"/>
              </a:rPr>
              <a:t>Describir</a:t>
            </a:r>
            <a:r>
              <a:rPr lang="fr-FR" sz="1300" dirty="0">
                <a:latin typeface="Arial"/>
                <a:cs typeface="Arial"/>
              </a:rPr>
              <a:t> </a:t>
            </a:r>
            <a:r>
              <a:rPr lang="fr-FR" sz="1300" dirty="0" err="1">
                <a:latin typeface="Arial"/>
                <a:cs typeface="Arial"/>
              </a:rPr>
              <a:t>brevemente</a:t>
            </a:r>
            <a:r>
              <a:rPr lang="fr-FR" sz="1300" dirty="0">
                <a:latin typeface="Arial"/>
                <a:cs typeface="Arial"/>
              </a:rPr>
              <a:t> su carrera, sus </a:t>
            </a:r>
            <a:r>
              <a:rPr lang="fr-FR" sz="1300" dirty="0" err="1">
                <a:latin typeface="Arial"/>
                <a:cs typeface="Arial"/>
              </a:rPr>
              <a:t>habilidades</a:t>
            </a:r>
            <a:r>
              <a:rPr lang="fr-FR" sz="1300" dirty="0">
                <a:latin typeface="Arial"/>
                <a:cs typeface="Arial"/>
              </a:rPr>
              <a:t> para el </a:t>
            </a:r>
            <a:r>
              <a:rPr lang="fr-FR" sz="1300" dirty="0" err="1">
                <a:latin typeface="Arial"/>
                <a:cs typeface="Arial"/>
              </a:rPr>
              <a:t>trabajo</a:t>
            </a:r>
            <a:r>
              <a:rPr lang="fr-FR" sz="1300" dirty="0">
                <a:latin typeface="Arial"/>
                <a:cs typeface="Arial"/>
              </a:rPr>
              <a:t> y sus </a:t>
            </a:r>
            <a:r>
              <a:rPr lang="fr-FR" sz="1300" dirty="0" err="1">
                <a:latin typeface="Arial"/>
                <a:cs typeface="Arial"/>
              </a:rPr>
              <a:t>objetivos</a:t>
            </a:r>
            <a:r>
              <a:rPr lang="fr-FR" sz="1300" dirty="0">
                <a:latin typeface="Arial"/>
                <a:cs typeface="Arial"/>
              </a:rPr>
              <a:t> de carrera. </a:t>
            </a:r>
            <a:r>
              <a:rPr lang="fr-FR" sz="1300" dirty="0" err="1">
                <a:latin typeface="Arial"/>
                <a:cs typeface="Arial"/>
              </a:rPr>
              <a:t>Lorem</a:t>
            </a:r>
            <a:r>
              <a:rPr lang="fr-FR" sz="1300" dirty="0">
                <a:latin typeface="Arial"/>
                <a:cs typeface="Arial"/>
              </a:rPr>
              <a:t> </a:t>
            </a:r>
            <a:r>
              <a:rPr lang="fr-FR" sz="1300" dirty="0" err="1">
                <a:latin typeface="Arial"/>
                <a:cs typeface="Arial"/>
              </a:rPr>
              <a:t>ipsum</a:t>
            </a:r>
            <a:r>
              <a:rPr lang="fr-FR" sz="1300" dirty="0">
                <a:latin typeface="Arial"/>
                <a:cs typeface="Arial"/>
              </a:rPr>
              <a:t> </a:t>
            </a:r>
            <a:r>
              <a:rPr lang="fr-FR" sz="1300" dirty="0" err="1">
                <a:latin typeface="Arial"/>
                <a:cs typeface="Arial"/>
              </a:rPr>
              <a:t>dolor</a:t>
            </a:r>
            <a:r>
              <a:rPr lang="fr-FR" sz="1300" dirty="0">
                <a:latin typeface="Arial"/>
                <a:cs typeface="Arial"/>
              </a:rPr>
              <a:t> </a:t>
            </a:r>
            <a:r>
              <a:rPr lang="fr-FR" sz="1300" dirty="0" err="1">
                <a:latin typeface="Arial"/>
                <a:cs typeface="Arial"/>
              </a:rPr>
              <a:t>sit</a:t>
            </a:r>
            <a:r>
              <a:rPr lang="fr-FR" sz="1300" dirty="0">
                <a:latin typeface="Arial"/>
                <a:cs typeface="Arial"/>
              </a:rPr>
              <a:t> </a:t>
            </a:r>
            <a:r>
              <a:rPr lang="fr-FR" sz="1300" dirty="0" err="1">
                <a:latin typeface="Arial"/>
                <a:cs typeface="Arial"/>
              </a:rPr>
              <a:t>amet</a:t>
            </a:r>
            <a:r>
              <a:rPr lang="fr-FR" sz="1300" dirty="0">
                <a:latin typeface="Arial"/>
                <a:cs typeface="Arial"/>
              </a:rPr>
              <a:t>, </a:t>
            </a:r>
            <a:r>
              <a:rPr lang="fr-FR" sz="1300" dirty="0" err="1">
                <a:latin typeface="Arial"/>
                <a:cs typeface="Arial"/>
              </a:rPr>
              <a:t>consectetur</a:t>
            </a:r>
            <a:r>
              <a:rPr lang="fr-FR" sz="1300" dirty="0">
                <a:latin typeface="Arial"/>
                <a:cs typeface="Arial"/>
              </a:rPr>
              <a:t> </a:t>
            </a:r>
            <a:r>
              <a:rPr lang="fr-FR" sz="1300" dirty="0" err="1">
                <a:latin typeface="Arial"/>
                <a:cs typeface="Arial"/>
              </a:rPr>
              <a:t>adipiscing</a:t>
            </a:r>
            <a:r>
              <a:rPr lang="fr-FR" sz="1300" dirty="0">
                <a:latin typeface="Arial"/>
                <a:cs typeface="Arial"/>
              </a:rPr>
              <a:t> </a:t>
            </a:r>
            <a:r>
              <a:rPr lang="fr-FR" sz="1300" dirty="0" err="1">
                <a:latin typeface="Arial"/>
                <a:cs typeface="Arial"/>
              </a:rPr>
              <a:t>elit</a:t>
            </a:r>
            <a:r>
              <a:rPr lang="fr-FR" sz="1300" dirty="0">
                <a:latin typeface="Arial"/>
                <a:cs typeface="Arial"/>
              </a:rPr>
              <a:t>. </a:t>
            </a:r>
            <a:r>
              <a:rPr lang="fr-FR" sz="1300" dirty="0" err="1">
                <a:latin typeface="Arial"/>
                <a:cs typeface="Arial"/>
              </a:rPr>
              <a:t>Quisque</a:t>
            </a:r>
            <a:r>
              <a:rPr lang="fr-FR" sz="1300" dirty="0">
                <a:latin typeface="Arial"/>
                <a:cs typeface="Arial"/>
              </a:rPr>
              <a:t> </a:t>
            </a:r>
            <a:r>
              <a:rPr lang="fr-FR" sz="1300" dirty="0" err="1">
                <a:latin typeface="Arial"/>
                <a:cs typeface="Arial"/>
              </a:rPr>
              <a:t>pulvinar</a:t>
            </a:r>
            <a:r>
              <a:rPr lang="fr-FR" sz="1300" dirty="0">
                <a:latin typeface="Arial"/>
                <a:cs typeface="Arial"/>
              </a:rPr>
              <a:t> </a:t>
            </a:r>
            <a:r>
              <a:rPr lang="fr-FR" sz="1300" dirty="0" err="1">
                <a:latin typeface="Arial"/>
                <a:cs typeface="Arial"/>
              </a:rPr>
              <a:t>sit</a:t>
            </a:r>
            <a:r>
              <a:rPr lang="fr-FR" sz="1300" dirty="0">
                <a:latin typeface="Arial"/>
                <a:cs typeface="Arial"/>
              </a:rPr>
              <a:t> </a:t>
            </a:r>
            <a:r>
              <a:rPr lang="fr-FR" sz="1300" dirty="0" err="1">
                <a:latin typeface="Arial"/>
                <a:cs typeface="Arial"/>
              </a:rPr>
              <a:t>amet</a:t>
            </a:r>
            <a:r>
              <a:rPr lang="fr-FR" sz="1300" dirty="0">
                <a:latin typeface="Arial"/>
                <a:cs typeface="Arial"/>
              </a:rPr>
              <a:t> </a:t>
            </a:r>
            <a:r>
              <a:rPr lang="fr-FR" sz="1300" dirty="0" err="1">
                <a:latin typeface="Arial"/>
                <a:cs typeface="Arial"/>
              </a:rPr>
              <a:t>turpis</a:t>
            </a:r>
            <a:r>
              <a:rPr lang="fr-FR" sz="1300" dirty="0">
                <a:latin typeface="Arial"/>
                <a:cs typeface="Arial"/>
              </a:rPr>
              <a:t> ut </a:t>
            </a:r>
            <a:r>
              <a:rPr lang="fr-FR" sz="1300" dirty="0" err="1">
                <a:latin typeface="Arial"/>
                <a:cs typeface="Arial"/>
              </a:rPr>
              <a:t>consequat</a:t>
            </a:r>
            <a:r>
              <a:rPr lang="fr-FR" sz="1300" dirty="0">
                <a:latin typeface="Arial"/>
                <a:cs typeface="Arial"/>
              </a:rPr>
              <a:t>. </a:t>
            </a:r>
          </a:p>
        </p:txBody>
      </p:sp>
      <p:sp>
        <p:nvSpPr>
          <p:cNvPr id="18" name="TextBox 19"/>
          <p:cNvSpPr txBox="1"/>
          <p:nvPr/>
        </p:nvSpPr>
        <p:spPr>
          <a:xfrm>
            <a:off x="4992970" y="2539256"/>
            <a:ext cx="1894854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ACERCA DE MI</a:t>
            </a:r>
            <a:endParaRPr lang="ru-RU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единительная линия 31"/>
          <p:cNvCxnSpPr/>
          <p:nvPr/>
        </p:nvCxnSpPr>
        <p:spPr>
          <a:xfrm>
            <a:off x="4992970" y="2982524"/>
            <a:ext cx="230546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08975" y="8814323"/>
            <a:ext cx="1707192" cy="1499664"/>
          </a:xfrm>
          <a:prstGeom prst="rect">
            <a:avLst/>
          </a:prstGeom>
          <a:ln>
            <a:noFill/>
          </a:ln>
        </p:spPr>
        <p:txBody>
          <a:bodyPr wrap="square" lIns="113558" tIns="56780" rIns="113558" bIns="56780">
            <a:spAutoFit/>
          </a:bodyPr>
          <a:lstStyle/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1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1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1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1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1</a:t>
            </a:r>
          </a:p>
          <a:p>
            <a:pPr>
              <a:lnSpc>
                <a:spcPts val="1848"/>
              </a:lnSpc>
            </a:pPr>
            <a:endParaRPr lang="fr-FR" sz="1300" dirty="0">
              <a:latin typeface="Arial"/>
              <a:ea typeface="Calibri"/>
              <a:cs typeface="Times New Roman"/>
            </a:endParaRPr>
          </a:p>
        </p:txBody>
      </p:sp>
      <p:cxnSp>
        <p:nvCxnSpPr>
          <p:cNvPr id="28" name="Прямая соединительная линия 29"/>
          <p:cNvCxnSpPr/>
          <p:nvPr/>
        </p:nvCxnSpPr>
        <p:spPr>
          <a:xfrm>
            <a:off x="288383" y="8730151"/>
            <a:ext cx="3384381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19"/>
          <p:cNvSpPr txBox="1"/>
          <p:nvPr/>
        </p:nvSpPr>
        <p:spPr>
          <a:xfrm>
            <a:off x="295345" y="8285335"/>
            <a:ext cx="2057270" cy="38230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PERSONALIDAD</a:t>
            </a:r>
            <a:endParaRPr lang="ru-RU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58924" y="8898495"/>
            <a:ext cx="1667585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1558924" y="9151010"/>
            <a:ext cx="1905812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1558924" y="9908557"/>
            <a:ext cx="1270541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1558924" y="9656042"/>
            <a:ext cx="1826403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1558924" y="9403526"/>
            <a:ext cx="1429359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3849616" y="8814323"/>
            <a:ext cx="1707192" cy="1499664"/>
          </a:xfrm>
          <a:prstGeom prst="rect">
            <a:avLst/>
          </a:prstGeom>
          <a:ln>
            <a:noFill/>
          </a:ln>
        </p:spPr>
        <p:txBody>
          <a:bodyPr wrap="square" lIns="113558" tIns="56780" rIns="113558" bIns="56780">
            <a:spAutoFit/>
          </a:bodyPr>
          <a:lstStyle/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1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1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1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1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Lorem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1</a:t>
            </a:r>
          </a:p>
          <a:p>
            <a:pPr>
              <a:lnSpc>
                <a:spcPts val="1848"/>
              </a:lnSpc>
            </a:pPr>
            <a:endParaRPr lang="fr-FR" sz="1300" dirty="0">
              <a:latin typeface="Arial"/>
              <a:ea typeface="Calibri"/>
              <a:cs typeface="Times New Roman"/>
            </a:endParaRPr>
          </a:p>
        </p:txBody>
      </p:sp>
      <p:cxnSp>
        <p:nvCxnSpPr>
          <p:cNvPr id="36" name="Прямая соединительная линия 29"/>
          <p:cNvCxnSpPr/>
          <p:nvPr/>
        </p:nvCxnSpPr>
        <p:spPr>
          <a:xfrm>
            <a:off x="3929024" y="8730151"/>
            <a:ext cx="3384381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19"/>
          <p:cNvSpPr txBox="1"/>
          <p:nvPr/>
        </p:nvSpPr>
        <p:spPr>
          <a:xfrm>
            <a:off x="5120157" y="8309292"/>
            <a:ext cx="1787966" cy="38230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HABILIDADES</a:t>
            </a:r>
            <a:endParaRPr lang="ru-RU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199565" y="8898495"/>
            <a:ext cx="1667585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5199565" y="9151010"/>
            <a:ext cx="1905812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5199565" y="9908557"/>
            <a:ext cx="1270541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5199565" y="9656041"/>
            <a:ext cx="1826403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5199565" y="9403526"/>
            <a:ext cx="1429359" cy="16834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5120157" y="5804693"/>
            <a:ext cx="2283075" cy="1772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Wingdings" charset="2"/>
              <a:buChar char="§"/>
              <a:defRPr/>
            </a:pPr>
            <a:r>
              <a:rPr lang="fr-FR" sz="1200" dirty="0" err="1">
                <a:solidFill>
                  <a:srgbClr val="000000"/>
                </a:solidFill>
                <a:cs typeface="Calibri"/>
              </a:rPr>
              <a:t>Inglés</a:t>
            </a:r>
            <a:r>
              <a:rPr lang="fr-FR" sz="1200" dirty="0">
                <a:solidFill>
                  <a:srgbClr val="000000"/>
                </a:solidFill>
                <a:cs typeface="Calibri"/>
              </a:rPr>
              <a:t>:  </a:t>
            </a:r>
            <a:r>
              <a:rPr lang="fr-FR" sz="1200" dirty="0" err="1">
                <a:solidFill>
                  <a:srgbClr val="000000"/>
                </a:solidFill>
                <a:cs typeface="Calibri"/>
              </a:rPr>
              <a:t>Hablado</a:t>
            </a:r>
            <a:r>
              <a:rPr lang="fr-FR" sz="1200" dirty="0">
                <a:solidFill>
                  <a:srgbClr val="000000"/>
                </a:solidFill>
                <a:cs typeface="Calibri"/>
              </a:rPr>
              <a:t> alto, </a:t>
            </a:r>
            <a:r>
              <a:rPr lang="fr-FR" sz="1200" dirty="0" err="1">
                <a:solidFill>
                  <a:srgbClr val="000000"/>
                </a:solidFill>
                <a:cs typeface="Calibri"/>
              </a:rPr>
              <a:t>Escrito</a:t>
            </a:r>
            <a:r>
              <a:rPr lang="fr-FR" sz="1200" dirty="0">
                <a:solidFill>
                  <a:srgbClr val="000000"/>
                </a:solidFill>
                <a:cs typeface="Calibri"/>
              </a:rPr>
              <a:t> alto. </a:t>
            </a:r>
          </a:p>
          <a:p>
            <a:pPr marL="171450" indent="-171450">
              <a:buFont typeface="Wingdings" charset="2"/>
              <a:buChar char="§"/>
              <a:defRPr/>
            </a:pPr>
            <a:r>
              <a:rPr lang="fr-FR" sz="1200" dirty="0" err="1">
                <a:solidFill>
                  <a:srgbClr val="000000"/>
                </a:solidFill>
                <a:cs typeface="Calibri"/>
              </a:rPr>
              <a:t>Francés</a:t>
            </a:r>
            <a:r>
              <a:rPr lang="fr-FR" sz="1200" dirty="0">
                <a:solidFill>
                  <a:srgbClr val="000000"/>
                </a:solidFill>
                <a:cs typeface="Calibri"/>
              </a:rPr>
              <a:t>: </a:t>
            </a:r>
            <a:r>
              <a:rPr lang="fr-FR" sz="1200" dirty="0" err="1">
                <a:solidFill>
                  <a:srgbClr val="000000"/>
                </a:solidFill>
                <a:cs typeface="Calibri"/>
              </a:rPr>
              <a:t>Hablado</a:t>
            </a:r>
            <a:r>
              <a:rPr lang="fr-FR" sz="1200" dirty="0">
                <a:solidFill>
                  <a:srgbClr val="000000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000000"/>
                </a:solidFill>
                <a:cs typeface="Calibri"/>
              </a:rPr>
              <a:t>básico</a:t>
            </a:r>
            <a:r>
              <a:rPr lang="fr-FR" sz="1200" dirty="0">
                <a:solidFill>
                  <a:srgbClr val="000000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000000"/>
                </a:solidFill>
                <a:cs typeface="Calibri"/>
              </a:rPr>
              <a:t>Escrito</a:t>
            </a:r>
            <a:r>
              <a:rPr lang="fr-FR" sz="1200" dirty="0">
                <a:solidFill>
                  <a:srgbClr val="000000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000000"/>
                </a:solidFill>
                <a:cs typeface="Calibri"/>
              </a:rPr>
              <a:t>básico</a:t>
            </a:r>
            <a:r>
              <a:rPr lang="fr-FR" sz="1200" dirty="0">
                <a:solidFill>
                  <a:srgbClr val="000000"/>
                </a:solidFill>
                <a:cs typeface="Calibri"/>
              </a:rPr>
              <a:t>.</a:t>
            </a:r>
          </a:p>
        </p:txBody>
      </p:sp>
      <p:sp>
        <p:nvSpPr>
          <p:cNvPr id="45" name="TextBox 19"/>
          <p:cNvSpPr txBox="1"/>
          <p:nvPr/>
        </p:nvSpPr>
        <p:spPr>
          <a:xfrm>
            <a:off x="5097772" y="5295197"/>
            <a:ext cx="1198061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IDIOMAS</a:t>
            </a:r>
            <a:endParaRPr lang="ru-RU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Прямая соединительная линия 31"/>
          <p:cNvCxnSpPr/>
          <p:nvPr/>
        </p:nvCxnSpPr>
        <p:spPr>
          <a:xfrm>
            <a:off x="5097772" y="5738465"/>
            <a:ext cx="230546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1082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29523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2446</TotalTime>
  <Words>427</Words>
  <Application>Microsoft Macintosh PowerPoint</Application>
  <PresentationFormat>Personnalisé</PresentationFormat>
  <Paragraphs>61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cv28</dc:title>
  <dc:subject/>
  <dc:creator>www.ejemplodecv.com</dc:creator>
  <cp:keywords/>
  <dc:description/>
  <cp:lastModifiedBy>Axel Maille</cp:lastModifiedBy>
  <cp:revision>14</cp:revision>
  <dcterms:created xsi:type="dcterms:W3CDTF">2015-07-03T13:55:51Z</dcterms:created>
  <dcterms:modified xsi:type="dcterms:W3CDTF">2021-01-03T21:56:37Z</dcterms:modified>
  <cp:category/>
</cp:coreProperties>
</file>