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60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3193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7576998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85862" y="34371"/>
            <a:ext cx="29007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6"/>
                </a:solidFill>
              </a:rPr>
              <a:t>Edouardo</a:t>
            </a:r>
          </a:p>
          <a:p>
            <a:pPr algn="ctr"/>
            <a:r>
              <a:rPr lang="fr-FR" sz="5400" dirty="0">
                <a:solidFill>
                  <a:schemeClr val="accent6"/>
                </a:solidFill>
              </a:rPr>
              <a:t>GARDIA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21930" y="1621157"/>
            <a:ext cx="2633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Título</a:t>
            </a:r>
            <a:r>
              <a:rPr lang="en-US" sz="2800" dirty="0"/>
              <a:t> del </a:t>
            </a:r>
            <a:r>
              <a:rPr lang="en-US" sz="2800" dirty="0" err="1"/>
              <a:t>puesto</a:t>
            </a:r>
            <a:endParaRPr lang="ru-RU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63407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FORMACION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 err="1">
                <a:latin typeface="Arial"/>
                <a:cs typeface="Arial"/>
              </a:rPr>
              <a:t>Describir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brevemente</a:t>
            </a:r>
            <a:r>
              <a:rPr lang="fr-FR" sz="1300" dirty="0">
                <a:latin typeface="Arial"/>
                <a:cs typeface="Arial"/>
              </a:rPr>
              <a:t> su carrera, sus </a:t>
            </a:r>
            <a:r>
              <a:rPr lang="fr-FR" sz="1300" dirty="0" err="1">
                <a:latin typeface="Arial"/>
                <a:cs typeface="Arial"/>
              </a:rPr>
              <a:t>habilidades</a:t>
            </a:r>
            <a:r>
              <a:rPr lang="fr-FR" sz="1300" dirty="0">
                <a:latin typeface="Arial"/>
                <a:cs typeface="Arial"/>
              </a:rPr>
              <a:t> para el </a:t>
            </a:r>
            <a:r>
              <a:rPr lang="fr-FR" sz="1300" dirty="0" err="1">
                <a:latin typeface="Arial"/>
                <a:cs typeface="Arial"/>
              </a:rPr>
              <a:t>trabajo</a:t>
            </a:r>
            <a:r>
              <a:rPr lang="fr-FR" sz="1300" dirty="0">
                <a:latin typeface="Arial"/>
                <a:cs typeface="Arial"/>
              </a:rPr>
              <a:t> y sus </a:t>
            </a:r>
            <a:r>
              <a:rPr lang="fr-FR" sz="1300" dirty="0" err="1">
                <a:latin typeface="Arial"/>
                <a:cs typeface="Arial"/>
              </a:rPr>
              <a:t>objetivos</a:t>
            </a:r>
            <a:r>
              <a:rPr lang="fr-FR" sz="1300" dirty="0">
                <a:latin typeface="Arial"/>
                <a:cs typeface="Arial"/>
              </a:rPr>
              <a:t> de carrera. </a:t>
            </a:r>
            <a:r>
              <a:rPr lang="fr-FR" sz="1300" dirty="0" err="1">
                <a:latin typeface="Arial"/>
                <a:cs typeface="Arial"/>
              </a:rPr>
              <a:t>Lorem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ipsum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dolor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, </a:t>
            </a:r>
            <a:r>
              <a:rPr lang="fr-FR" sz="1300" dirty="0" err="1">
                <a:latin typeface="Arial"/>
                <a:cs typeface="Arial"/>
              </a:rPr>
              <a:t>consectetur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adipiscing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elit</a:t>
            </a:r>
            <a:r>
              <a:rPr lang="fr-FR" sz="1300" dirty="0">
                <a:latin typeface="Arial"/>
                <a:cs typeface="Arial"/>
              </a:rPr>
              <a:t>. </a:t>
            </a:r>
            <a:r>
              <a:rPr lang="fr-FR" sz="1300" dirty="0" err="1">
                <a:latin typeface="Arial"/>
                <a:cs typeface="Arial"/>
              </a:rPr>
              <a:t>Quisque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pulvinar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sit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amet</a:t>
            </a:r>
            <a:r>
              <a:rPr lang="fr-FR" sz="1300" dirty="0">
                <a:latin typeface="Arial"/>
                <a:cs typeface="Arial"/>
              </a:rPr>
              <a:t> </a:t>
            </a:r>
            <a:r>
              <a:rPr lang="fr-FR" sz="1300" dirty="0" err="1">
                <a:latin typeface="Arial"/>
                <a:cs typeface="Arial"/>
              </a:rPr>
              <a:t>turpis</a:t>
            </a:r>
            <a:r>
              <a:rPr lang="fr-FR" sz="1300" dirty="0">
                <a:latin typeface="Arial"/>
                <a:cs typeface="Arial"/>
              </a:rPr>
              <a:t> ut </a:t>
            </a:r>
            <a:r>
              <a:rPr lang="fr-FR" sz="1300" dirty="0" err="1">
                <a:latin typeface="Arial"/>
                <a:cs typeface="Arial"/>
              </a:rPr>
              <a:t>consequat</a:t>
            </a:r>
            <a:r>
              <a:rPr lang="fr-FR" sz="1300" dirty="0">
                <a:latin typeface="Arial"/>
                <a:cs typeface="Arial"/>
              </a:rPr>
              <a:t>. 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89485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ACERCA DE MI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499664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2057270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499664"/>
          </a:xfrm>
          <a:prstGeom prst="rect">
            <a:avLst/>
          </a:prstGeom>
          <a:ln>
            <a:noFill/>
          </a:ln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1</a:t>
            </a: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787966" cy="38230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120157" y="5804693"/>
            <a:ext cx="2283075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2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2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2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200" dirty="0">
                <a:solidFill>
                  <a:srgbClr val="000000"/>
                </a:solidFill>
                <a:cs typeface="Calibri"/>
              </a:rPr>
              <a:t>.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5295197"/>
            <a:ext cx="119806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ru-RU" b="1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738465"/>
            <a:ext cx="23054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2952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427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cv28</dc:title>
  <dc:subject/>
  <dc:creator>www.ejemplodecv.com</dc:creator>
  <cp:keywords/>
  <dc:description/>
  <cp:lastModifiedBy>Axel Maille</cp:lastModifiedBy>
  <cp:revision>14</cp:revision>
  <dcterms:created xsi:type="dcterms:W3CDTF">2015-07-03T13:55:51Z</dcterms:created>
  <dcterms:modified xsi:type="dcterms:W3CDTF">2021-01-03T21:56:37Z</dcterms:modified>
  <cp:category/>
</cp:coreProperties>
</file>