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5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576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4843986" y="2257665"/>
            <a:ext cx="2718864" cy="53193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4843986" y="0"/>
            <a:ext cx="0" cy="757699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0" y="2257665"/>
            <a:ext cx="756285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5351840" y="170048"/>
            <a:ext cx="1618127" cy="189947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634891" y="34371"/>
            <a:ext cx="300267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5400" dirty="0">
                <a:solidFill>
                  <a:schemeClr val="accent1"/>
                </a:solidFill>
              </a:rPr>
              <a:t>Edouardo</a:t>
            </a:r>
          </a:p>
          <a:p>
            <a:pPr algn="ctr"/>
            <a:r>
              <a:rPr lang="fr-FR" sz="5400" dirty="0">
                <a:solidFill>
                  <a:schemeClr val="accent1"/>
                </a:solidFill>
              </a:rPr>
              <a:t>GARDIA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892274" y="1621157"/>
            <a:ext cx="2692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/>
              <a:t>Título</a:t>
            </a:r>
            <a:r>
              <a:rPr lang="en-US" sz="2800" dirty="0"/>
              <a:t> del </a:t>
            </a:r>
            <a:r>
              <a:rPr lang="en-US" sz="2800" dirty="0" err="1"/>
              <a:t>puesto</a:t>
            </a:r>
            <a:endParaRPr lang="ru-RU" sz="2800" dirty="0"/>
          </a:p>
        </p:txBody>
      </p:sp>
      <p:sp>
        <p:nvSpPr>
          <p:cNvPr id="11" name="TextBox 22"/>
          <p:cNvSpPr txBox="1"/>
          <p:nvPr/>
        </p:nvSpPr>
        <p:spPr>
          <a:xfrm>
            <a:off x="208974" y="2550803"/>
            <a:ext cx="1775142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EXPERIENCIA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24"/>
          <p:cNvSpPr txBox="1"/>
          <p:nvPr/>
        </p:nvSpPr>
        <p:spPr>
          <a:xfrm>
            <a:off x="193958" y="6001849"/>
            <a:ext cx="163407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FORMACION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31"/>
          <p:cNvCxnSpPr/>
          <p:nvPr/>
        </p:nvCxnSpPr>
        <p:spPr>
          <a:xfrm>
            <a:off x="208974" y="2982524"/>
            <a:ext cx="3781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33"/>
          <p:cNvCxnSpPr/>
          <p:nvPr/>
        </p:nvCxnSpPr>
        <p:spPr>
          <a:xfrm>
            <a:off x="208975" y="6433570"/>
            <a:ext cx="3781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08974" y="3150868"/>
            <a:ext cx="3884550" cy="2653826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</p:txBody>
      </p:sp>
      <p:sp>
        <p:nvSpPr>
          <p:cNvPr id="16" name="Text Box 189"/>
          <p:cNvSpPr txBox="1"/>
          <p:nvPr/>
        </p:nvSpPr>
        <p:spPr>
          <a:xfrm>
            <a:off x="223526" y="6517743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015355" y="3048752"/>
            <a:ext cx="2283075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 err="1">
                <a:latin typeface="Arial"/>
                <a:cs typeface="Arial"/>
              </a:rPr>
              <a:t>Describir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brevemente</a:t>
            </a:r>
            <a:r>
              <a:rPr lang="fr-FR" sz="1300" dirty="0">
                <a:latin typeface="Arial"/>
                <a:cs typeface="Arial"/>
              </a:rPr>
              <a:t> su carrera, sus </a:t>
            </a:r>
            <a:r>
              <a:rPr lang="fr-FR" sz="1300" dirty="0" err="1">
                <a:latin typeface="Arial"/>
                <a:cs typeface="Arial"/>
              </a:rPr>
              <a:t>habilidades</a:t>
            </a:r>
            <a:r>
              <a:rPr lang="fr-FR" sz="1300" dirty="0">
                <a:latin typeface="Arial"/>
                <a:cs typeface="Arial"/>
              </a:rPr>
              <a:t> para el </a:t>
            </a:r>
            <a:r>
              <a:rPr lang="fr-FR" sz="1300" dirty="0" err="1">
                <a:latin typeface="Arial"/>
                <a:cs typeface="Arial"/>
              </a:rPr>
              <a:t>trabajo</a:t>
            </a:r>
            <a:r>
              <a:rPr lang="fr-FR" sz="1300" dirty="0">
                <a:latin typeface="Arial"/>
                <a:cs typeface="Arial"/>
              </a:rPr>
              <a:t> y sus </a:t>
            </a:r>
            <a:r>
              <a:rPr lang="fr-FR" sz="1300" dirty="0" err="1">
                <a:latin typeface="Arial"/>
                <a:cs typeface="Arial"/>
              </a:rPr>
              <a:t>objetivos</a:t>
            </a:r>
            <a:r>
              <a:rPr lang="fr-FR" sz="1300" dirty="0">
                <a:latin typeface="Arial"/>
                <a:cs typeface="Arial"/>
              </a:rPr>
              <a:t> de carrera. </a:t>
            </a:r>
            <a:r>
              <a:rPr lang="fr-FR" sz="1300" dirty="0" err="1">
                <a:latin typeface="Arial"/>
                <a:cs typeface="Arial"/>
              </a:rPr>
              <a:t>Lorem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ipsum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dolor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sit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amet</a:t>
            </a:r>
            <a:r>
              <a:rPr lang="fr-FR" sz="1300" dirty="0">
                <a:latin typeface="Arial"/>
                <a:cs typeface="Arial"/>
              </a:rPr>
              <a:t>, </a:t>
            </a:r>
            <a:r>
              <a:rPr lang="fr-FR" sz="1300" dirty="0" err="1">
                <a:latin typeface="Arial"/>
                <a:cs typeface="Arial"/>
              </a:rPr>
              <a:t>consectetur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adipiscing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elit</a:t>
            </a:r>
            <a:r>
              <a:rPr lang="fr-FR" sz="1300" dirty="0">
                <a:latin typeface="Arial"/>
                <a:cs typeface="Arial"/>
              </a:rPr>
              <a:t>. </a:t>
            </a:r>
            <a:r>
              <a:rPr lang="fr-FR" sz="1300" dirty="0" err="1">
                <a:latin typeface="Arial"/>
                <a:cs typeface="Arial"/>
              </a:rPr>
              <a:t>Quisque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pulvinar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sit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amet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turpis</a:t>
            </a:r>
            <a:r>
              <a:rPr lang="fr-FR" sz="1300" dirty="0">
                <a:latin typeface="Arial"/>
                <a:cs typeface="Arial"/>
              </a:rPr>
              <a:t> ut </a:t>
            </a:r>
            <a:r>
              <a:rPr lang="fr-FR" sz="1300" dirty="0" err="1">
                <a:latin typeface="Arial"/>
                <a:cs typeface="Arial"/>
              </a:rPr>
              <a:t>consequat</a:t>
            </a:r>
            <a:r>
              <a:rPr lang="fr-FR" sz="1300" dirty="0">
                <a:latin typeface="Arial"/>
                <a:cs typeface="Arial"/>
              </a:rPr>
              <a:t>. </a:t>
            </a:r>
          </a:p>
        </p:txBody>
      </p:sp>
      <p:sp>
        <p:nvSpPr>
          <p:cNvPr id="18" name="TextBox 19"/>
          <p:cNvSpPr txBox="1"/>
          <p:nvPr/>
        </p:nvSpPr>
        <p:spPr>
          <a:xfrm>
            <a:off x="4992970" y="2539256"/>
            <a:ext cx="1894854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ACERCA DE MI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31"/>
          <p:cNvCxnSpPr/>
          <p:nvPr/>
        </p:nvCxnSpPr>
        <p:spPr>
          <a:xfrm>
            <a:off x="4992970" y="2982524"/>
            <a:ext cx="23054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08975" y="8814323"/>
            <a:ext cx="1707192" cy="1499664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endParaRPr lang="fr-FR" sz="1300" dirty="0">
              <a:latin typeface="Arial"/>
              <a:ea typeface="Calibri"/>
              <a:cs typeface="Times New Roman"/>
            </a:endParaRPr>
          </a:p>
        </p:txBody>
      </p:sp>
      <p:cxnSp>
        <p:nvCxnSpPr>
          <p:cNvPr id="28" name="Прямая соединительная линия 29"/>
          <p:cNvCxnSpPr/>
          <p:nvPr/>
        </p:nvCxnSpPr>
        <p:spPr>
          <a:xfrm>
            <a:off x="288383" y="8730151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9"/>
          <p:cNvSpPr txBox="1"/>
          <p:nvPr/>
        </p:nvSpPr>
        <p:spPr>
          <a:xfrm>
            <a:off x="295345" y="8285335"/>
            <a:ext cx="2057270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PERSONALIDAD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58924" y="8898495"/>
            <a:ext cx="1667585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1558924" y="9151010"/>
            <a:ext cx="1905812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558924" y="9908557"/>
            <a:ext cx="1270541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1558924" y="9656042"/>
            <a:ext cx="1826403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558924" y="9403526"/>
            <a:ext cx="1429359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849616" y="8814323"/>
            <a:ext cx="1707192" cy="1499664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endParaRPr lang="fr-FR" sz="1300" dirty="0">
              <a:latin typeface="Arial"/>
              <a:ea typeface="Calibri"/>
              <a:cs typeface="Times New Roman"/>
            </a:endParaRPr>
          </a:p>
        </p:txBody>
      </p:sp>
      <p:cxnSp>
        <p:nvCxnSpPr>
          <p:cNvPr id="36" name="Прямая соединительная линия 29"/>
          <p:cNvCxnSpPr/>
          <p:nvPr/>
        </p:nvCxnSpPr>
        <p:spPr>
          <a:xfrm>
            <a:off x="3929024" y="8730151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9"/>
          <p:cNvSpPr txBox="1"/>
          <p:nvPr/>
        </p:nvSpPr>
        <p:spPr>
          <a:xfrm>
            <a:off x="5120157" y="8309292"/>
            <a:ext cx="1787966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HABILIDADES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199565" y="8898495"/>
            <a:ext cx="1667585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199565" y="9151010"/>
            <a:ext cx="1905812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199565" y="9908557"/>
            <a:ext cx="1270541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199565" y="9656041"/>
            <a:ext cx="1826403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199565" y="9403526"/>
            <a:ext cx="1429359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5120157" y="5804693"/>
            <a:ext cx="2283075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Wingdings" charset="2"/>
              <a:buChar char="§"/>
              <a:defRPr/>
            </a:pPr>
            <a:r>
              <a:rPr lang="fr-FR" sz="1400" dirty="0" err="1">
                <a:solidFill>
                  <a:srgbClr val="000000"/>
                </a:solidFill>
                <a:cs typeface="Calibri"/>
              </a:rPr>
              <a:t>Inglés</a:t>
            </a:r>
            <a:r>
              <a:rPr lang="fr-FR" sz="1400" dirty="0">
                <a:solidFill>
                  <a:srgbClr val="000000"/>
                </a:solidFill>
                <a:cs typeface="Calibri"/>
              </a:rPr>
              <a:t>:  </a:t>
            </a:r>
            <a:r>
              <a:rPr lang="fr-FR" sz="14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400" dirty="0">
                <a:solidFill>
                  <a:srgbClr val="000000"/>
                </a:solidFill>
                <a:cs typeface="Calibri"/>
              </a:rPr>
              <a:t> alto, </a:t>
            </a:r>
            <a:r>
              <a:rPr lang="fr-FR" sz="14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400" dirty="0">
                <a:solidFill>
                  <a:srgbClr val="000000"/>
                </a:solidFill>
                <a:cs typeface="Calibri"/>
              </a:rPr>
              <a:t> alto. </a:t>
            </a:r>
          </a:p>
          <a:p>
            <a:pPr marL="171450" indent="-171450">
              <a:buFont typeface="Wingdings" charset="2"/>
              <a:buChar char="§"/>
              <a:defRPr/>
            </a:pPr>
            <a:r>
              <a:rPr lang="fr-FR" sz="1400" dirty="0" err="1">
                <a:solidFill>
                  <a:srgbClr val="000000"/>
                </a:solidFill>
                <a:cs typeface="Calibri"/>
              </a:rPr>
              <a:t>Francés</a:t>
            </a:r>
            <a:r>
              <a:rPr lang="fr-FR" sz="1400" dirty="0">
                <a:solidFill>
                  <a:srgbClr val="000000"/>
                </a:solidFill>
                <a:cs typeface="Calibri"/>
              </a:rPr>
              <a:t>: </a:t>
            </a:r>
            <a:r>
              <a:rPr lang="fr-FR" sz="14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4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4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400" dirty="0">
                <a:solidFill>
                  <a:srgbClr val="000000"/>
                </a:solidFill>
                <a:cs typeface="Calibri"/>
              </a:rPr>
              <a:t>, </a:t>
            </a:r>
            <a:r>
              <a:rPr lang="fr-FR" sz="14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4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4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400" dirty="0">
                <a:solidFill>
                  <a:srgbClr val="000000"/>
                </a:solidFill>
                <a:cs typeface="Calibri"/>
              </a:rPr>
              <a:t>.</a:t>
            </a:r>
          </a:p>
        </p:txBody>
      </p:sp>
      <p:sp>
        <p:nvSpPr>
          <p:cNvPr id="45" name="TextBox 19"/>
          <p:cNvSpPr txBox="1"/>
          <p:nvPr/>
        </p:nvSpPr>
        <p:spPr>
          <a:xfrm>
            <a:off x="5097772" y="5295197"/>
            <a:ext cx="1198061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IDIOMAS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Прямая соединительная линия 31"/>
          <p:cNvCxnSpPr/>
          <p:nvPr/>
        </p:nvCxnSpPr>
        <p:spPr>
          <a:xfrm>
            <a:off x="5097772" y="5738465"/>
            <a:ext cx="23054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082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91453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2446</TotalTime>
  <Words>427</Words>
  <Application>Microsoft Macintosh PowerPoint</Application>
  <PresentationFormat>Personnalisé</PresentationFormat>
  <Paragraphs>61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cv27</dc:title>
  <dc:subject/>
  <dc:creator>www.ejemplodecv.com</dc:creator>
  <cp:keywords/>
  <dc:description/>
  <cp:lastModifiedBy>Axel Maille</cp:lastModifiedBy>
  <cp:revision>14</cp:revision>
  <dcterms:created xsi:type="dcterms:W3CDTF">2015-07-03T13:55:51Z</dcterms:created>
  <dcterms:modified xsi:type="dcterms:W3CDTF">2021-01-03T21:56:52Z</dcterms:modified>
  <cp:category/>
</cp:coreProperties>
</file>