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45"/>
    <p:restoredTop sz="94558"/>
  </p:normalViewPr>
  <p:slideViewPr>
    <p:cSldViewPr snapToGrid="0" snapToObjects="1">
      <p:cViewPr varScale="1">
        <p:scale>
          <a:sx n="77" d="100"/>
          <a:sy n="77" d="100"/>
        </p:scale>
        <p:origin x="3400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06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9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75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86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9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95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91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49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06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39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34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65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/>
          <p:cNvCxnSpPr/>
          <p:nvPr/>
        </p:nvCxnSpPr>
        <p:spPr>
          <a:xfrm>
            <a:off x="0" y="2145788"/>
            <a:ext cx="7562850" cy="0"/>
          </a:xfrm>
          <a:prstGeom prst="line">
            <a:avLst/>
          </a:prstGeom>
          <a:ln w="12700" cmpd="sng">
            <a:solidFill>
              <a:srgbClr val="C0504D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156593" y="1472414"/>
            <a:ext cx="3855840" cy="597749"/>
          </a:xfrm>
          <a:prstGeom prst="rect">
            <a:avLst/>
          </a:prstGeom>
          <a:noFill/>
        </p:spPr>
        <p:txBody>
          <a:bodyPr wrap="none" lIns="104287" tIns="52144" rIns="104287" bIns="52144">
            <a:spAutoFit/>
          </a:bodyPr>
          <a:lstStyle/>
          <a:p>
            <a:pPr algn="ctr"/>
            <a:r>
              <a:rPr lang="en-US" sz="3200" b="1" dirty="0" err="1">
                <a:solidFill>
                  <a:srgbClr val="C0504D"/>
                </a:solidFill>
                <a:latin typeface="Arial"/>
                <a:cs typeface="Arial"/>
              </a:rPr>
              <a:t>Edouardo</a:t>
            </a:r>
            <a:r>
              <a:rPr lang="en-US" sz="3200" b="1" dirty="0">
                <a:solidFill>
                  <a:srgbClr val="C0504D"/>
                </a:solidFill>
                <a:latin typeface="Arial"/>
                <a:cs typeface="Arial"/>
              </a:rPr>
              <a:t> GARCIA</a:t>
            </a:r>
            <a:endParaRPr lang="ru-RU" sz="3200" b="1" dirty="0">
              <a:solidFill>
                <a:srgbClr val="C0504D"/>
              </a:solidFill>
              <a:latin typeface="Arial"/>
              <a:cs typeface="Arial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315771" y="341508"/>
            <a:ext cx="4959643" cy="1130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>
                <a:solidFill>
                  <a:srgbClr val="C00000"/>
                </a:solidFill>
                <a:latin typeface="Arial" pitchFamily="34" charset="0"/>
                <a:cs typeface="Aharoni" pitchFamily="2" charset="-79"/>
              </a:rPr>
              <a:t>DIR</a:t>
            </a: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6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Plaça de </a:t>
            </a:r>
            <a:r>
              <a:rPr lang="fr-FR" sz="1600" dirty="0" err="1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Catalunya</a:t>
            </a:r>
            <a:r>
              <a:rPr lang="fr-FR" sz="16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, 1708002 Barcelona</a:t>
            </a: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>
                <a:solidFill>
                  <a:srgbClr val="C00000"/>
                </a:solidFill>
                <a:latin typeface="Arial" pitchFamily="34" charset="0"/>
                <a:cs typeface="Aharoni" pitchFamily="2" charset="-79"/>
              </a:rPr>
              <a:t>TEL</a:t>
            </a: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hr-HR" sz="16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616.000.000</a:t>
            </a: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>
                <a:solidFill>
                  <a:srgbClr val="C00000"/>
                </a:solidFill>
                <a:latin typeface="Arial" pitchFamily="34" charset="0"/>
                <a:cs typeface="Aharoni" pitchFamily="2" charset="-79"/>
              </a:rPr>
              <a:t>MAIL</a:t>
            </a: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600" dirty="0" err="1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mail@mail.com</a:t>
            </a:r>
            <a:endParaRPr lang="ru-RU" sz="16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>
                <a:solidFill>
                  <a:srgbClr val="C00000"/>
                </a:solidFill>
                <a:latin typeface="Arial" pitchFamily="34" charset="0"/>
                <a:cs typeface="Aharoni" pitchFamily="2" charset="-79"/>
              </a:rPr>
              <a:t>SITE </a:t>
            </a: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600" dirty="0" err="1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www.domaine.com</a:t>
            </a:r>
            <a:endParaRPr lang="ru-RU" sz="1600" dirty="0">
              <a:latin typeface="Arial" pitchFamily="34" charset="0"/>
              <a:cs typeface="Aharoni" pitchFamily="2" charset="-79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759971" y="2145788"/>
            <a:ext cx="1817012" cy="382305"/>
          </a:xfrm>
          <a:prstGeom prst="rect">
            <a:avLst/>
          </a:prstGeom>
          <a:noFill/>
        </p:spPr>
        <p:txBody>
          <a:bodyPr wrap="none" lIns="104287" tIns="52144" rIns="104287" bIns="52144">
            <a:spAutoFit/>
          </a:bodyPr>
          <a:lstStyle/>
          <a:p>
            <a:pPr algn="ctr"/>
            <a:r>
              <a:rPr lang="en-US" b="1" dirty="0" err="1">
                <a:solidFill>
                  <a:srgbClr val="C00000"/>
                </a:solidFill>
              </a:rPr>
              <a:t>Título</a:t>
            </a:r>
            <a:r>
              <a:rPr lang="en-US" b="1" dirty="0">
                <a:solidFill>
                  <a:srgbClr val="C00000"/>
                </a:solidFill>
              </a:rPr>
              <a:t> del </a:t>
            </a:r>
            <a:r>
              <a:rPr lang="en-US" b="1" dirty="0" err="1">
                <a:solidFill>
                  <a:srgbClr val="C00000"/>
                </a:solidFill>
              </a:rPr>
              <a:t>puesto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0" y="3492539"/>
            <a:ext cx="3909224" cy="1094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fr-FR" sz="1200" dirty="0" err="1">
                <a:latin typeface="Arial"/>
                <a:cs typeface="Arial"/>
              </a:rPr>
              <a:t>Describir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brevemente</a:t>
            </a:r>
            <a:r>
              <a:rPr lang="fr-FR" sz="1200" dirty="0">
                <a:latin typeface="Arial"/>
                <a:cs typeface="Arial"/>
              </a:rPr>
              <a:t> su carrera, sus </a:t>
            </a:r>
            <a:r>
              <a:rPr lang="fr-FR" sz="1200" dirty="0" err="1">
                <a:latin typeface="Arial"/>
                <a:cs typeface="Arial"/>
              </a:rPr>
              <a:t>habilidades</a:t>
            </a:r>
            <a:r>
              <a:rPr lang="fr-FR" sz="1200" dirty="0">
                <a:latin typeface="Arial"/>
                <a:cs typeface="Arial"/>
              </a:rPr>
              <a:t> para el </a:t>
            </a:r>
            <a:r>
              <a:rPr lang="fr-FR" sz="1200" dirty="0" err="1">
                <a:latin typeface="Arial"/>
                <a:cs typeface="Arial"/>
              </a:rPr>
              <a:t>trabajo</a:t>
            </a:r>
            <a:r>
              <a:rPr lang="fr-FR" sz="1200" dirty="0">
                <a:latin typeface="Arial"/>
                <a:cs typeface="Arial"/>
              </a:rPr>
              <a:t> y sus </a:t>
            </a:r>
            <a:r>
              <a:rPr lang="fr-FR" sz="1200" dirty="0" err="1">
                <a:latin typeface="Arial"/>
                <a:cs typeface="Arial"/>
              </a:rPr>
              <a:t>objetivos</a:t>
            </a:r>
            <a:r>
              <a:rPr lang="fr-FR" sz="1200" dirty="0">
                <a:latin typeface="Arial"/>
                <a:cs typeface="Arial"/>
              </a:rPr>
              <a:t> de carrera. </a:t>
            </a:r>
            <a:r>
              <a:rPr lang="fr-FR" sz="1200" dirty="0" err="1">
                <a:latin typeface="Arial"/>
                <a:cs typeface="Arial"/>
              </a:rPr>
              <a:t>Lorem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ipsum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dolor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sit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amet</a:t>
            </a:r>
            <a:r>
              <a:rPr lang="fr-FR" sz="1200" dirty="0">
                <a:latin typeface="Arial"/>
                <a:cs typeface="Arial"/>
              </a:rPr>
              <a:t>, </a:t>
            </a:r>
            <a:r>
              <a:rPr lang="fr-FR" sz="1200" dirty="0" err="1">
                <a:latin typeface="Arial"/>
                <a:cs typeface="Arial"/>
              </a:rPr>
              <a:t>consectetur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adipiscing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elit</a:t>
            </a:r>
            <a:r>
              <a:rPr lang="fr-FR" sz="1200" dirty="0">
                <a:latin typeface="Arial"/>
                <a:cs typeface="Arial"/>
              </a:rPr>
              <a:t>. </a:t>
            </a:r>
            <a:r>
              <a:rPr lang="fr-FR" sz="1200" dirty="0" err="1">
                <a:latin typeface="Arial"/>
                <a:cs typeface="Arial"/>
              </a:rPr>
              <a:t>Quisque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pulvinar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sit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amet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turpis</a:t>
            </a:r>
            <a:r>
              <a:rPr lang="fr-FR" sz="1200" dirty="0">
                <a:latin typeface="Arial"/>
                <a:cs typeface="Arial"/>
              </a:rPr>
              <a:t> ut </a:t>
            </a:r>
            <a:r>
              <a:rPr lang="fr-FR" sz="1200" dirty="0" err="1">
                <a:latin typeface="Arial"/>
                <a:cs typeface="Arial"/>
              </a:rPr>
              <a:t>consequat</a:t>
            </a:r>
            <a:r>
              <a:rPr lang="fr-FR" sz="1200" dirty="0">
                <a:latin typeface="Arial"/>
                <a:cs typeface="Arial"/>
              </a:rPr>
              <a:t>.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22385" y="2983042"/>
            <a:ext cx="1262181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 err="1">
                <a:solidFill>
                  <a:srgbClr val="C0504D"/>
                </a:solidFill>
                <a:latin typeface="Arial" pitchFamily="34" charset="0"/>
                <a:cs typeface="Arial" pitchFamily="34" charset="0"/>
              </a:rPr>
              <a:t>Objetivos</a:t>
            </a:r>
            <a:endParaRPr lang="ru-RU" b="1" dirty="0">
              <a:solidFill>
                <a:srgbClr val="C0504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4828426"/>
            <a:ext cx="1505837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 err="1">
                <a:solidFill>
                  <a:srgbClr val="C0504D"/>
                </a:solidFill>
                <a:latin typeface="Arial" pitchFamily="34" charset="0"/>
                <a:cs typeface="Arial" pitchFamily="34" charset="0"/>
              </a:rPr>
              <a:t>Experiencia</a:t>
            </a:r>
            <a:endParaRPr lang="ru-RU" b="1" dirty="0">
              <a:solidFill>
                <a:srgbClr val="C0504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15016" y="8279472"/>
            <a:ext cx="1390421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fr-FR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Formación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0" y="5260147"/>
            <a:ext cx="3781425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" y="8711193"/>
            <a:ext cx="3781428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Image 41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28" y="209836"/>
            <a:ext cx="1708888" cy="1811389"/>
          </a:xfrm>
          <a:prstGeom prst="rect">
            <a:avLst/>
          </a:prstGeom>
        </p:spPr>
      </p:pic>
      <p:sp>
        <p:nvSpPr>
          <p:cNvPr id="44" name="Rectangle 43"/>
          <p:cNvSpPr/>
          <p:nvPr/>
        </p:nvSpPr>
        <p:spPr>
          <a:xfrm>
            <a:off x="0" y="5428491"/>
            <a:ext cx="3884550" cy="2653825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</p:txBody>
      </p:sp>
      <p:cxnSp>
        <p:nvCxnSpPr>
          <p:cNvPr id="45" name="Прямая соединительная линия 12"/>
          <p:cNvCxnSpPr/>
          <p:nvPr/>
        </p:nvCxnSpPr>
        <p:spPr>
          <a:xfrm>
            <a:off x="0" y="2650820"/>
            <a:ext cx="7562850" cy="0"/>
          </a:xfrm>
          <a:prstGeom prst="line">
            <a:avLst/>
          </a:prstGeom>
          <a:ln w="12700" cmpd="sng">
            <a:solidFill>
              <a:srgbClr val="C0504D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7" name="Text Box 189"/>
          <p:cNvSpPr txBox="1"/>
          <p:nvPr/>
        </p:nvSpPr>
        <p:spPr>
          <a:xfrm>
            <a:off x="14552" y="8795366"/>
            <a:ext cx="4217302" cy="168343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3558" tIns="56780" rIns="113558" bIns="5678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</p:txBody>
      </p:sp>
      <p:sp>
        <p:nvSpPr>
          <p:cNvPr id="93" name="Rectangle 92"/>
          <p:cNvSpPr/>
          <p:nvPr/>
        </p:nvSpPr>
        <p:spPr>
          <a:xfrm>
            <a:off x="4099061" y="3492538"/>
            <a:ext cx="1707192" cy="1324246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Compétence 1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Compétence 2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Compétence 3 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Compétence 4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Compétence 5</a:t>
            </a:r>
          </a:p>
        </p:txBody>
      </p:sp>
      <p:cxnSp>
        <p:nvCxnSpPr>
          <p:cNvPr id="109" name="Прямая соединительная линия 29"/>
          <p:cNvCxnSpPr/>
          <p:nvPr/>
        </p:nvCxnSpPr>
        <p:spPr>
          <a:xfrm>
            <a:off x="4178469" y="3408366"/>
            <a:ext cx="338438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29"/>
          <p:cNvCxnSpPr/>
          <p:nvPr/>
        </p:nvCxnSpPr>
        <p:spPr>
          <a:xfrm>
            <a:off x="0" y="3408366"/>
            <a:ext cx="338438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9"/>
          <p:cNvSpPr txBox="1"/>
          <p:nvPr/>
        </p:nvSpPr>
        <p:spPr>
          <a:xfrm>
            <a:off x="5369602" y="2987507"/>
            <a:ext cx="1659726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 err="1">
                <a:solidFill>
                  <a:srgbClr val="C0504D"/>
                </a:solidFill>
                <a:latin typeface="Arial" pitchFamily="34" charset="0"/>
                <a:cs typeface="Arial" pitchFamily="34" charset="0"/>
              </a:rPr>
              <a:t>Personalidad</a:t>
            </a:r>
            <a:endParaRPr lang="ru-RU" b="1" dirty="0">
              <a:solidFill>
                <a:srgbClr val="C0504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5449010" y="3829225"/>
            <a:ext cx="1905812" cy="168344"/>
          </a:xfrm>
          <a:prstGeom prst="rect">
            <a:avLst/>
          </a:prstGeom>
          <a:pattFill prst="wdDnDiag">
            <a:fgClr>
              <a:srgbClr val="C0504D"/>
            </a:fgClr>
            <a:bgClr>
              <a:prstClr val="white"/>
            </a:bgClr>
          </a:pattFill>
          <a:ln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17" name="Rectangle 116"/>
          <p:cNvSpPr/>
          <p:nvPr/>
        </p:nvSpPr>
        <p:spPr>
          <a:xfrm>
            <a:off x="4099061" y="5344319"/>
            <a:ext cx="1707192" cy="1324246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Compétence 1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Compétence 2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Compétence 3 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Compétence 4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Compétence 5</a:t>
            </a:r>
          </a:p>
        </p:txBody>
      </p:sp>
      <p:cxnSp>
        <p:nvCxnSpPr>
          <p:cNvPr id="118" name="Прямая соединительная линия 29"/>
          <p:cNvCxnSpPr/>
          <p:nvPr/>
        </p:nvCxnSpPr>
        <p:spPr>
          <a:xfrm>
            <a:off x="4178469" y="5260147"/>
            <a:ext cx="338438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9"/>
          <p:cNvSpPr txBox="1"/>
          <p:nvPr/>
        </p:nvSpPr>
        <p:spPr>
          <a:xfrm>
            <a:off x="5369602" y="4839288"/>
            <a:ext cx="1505837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 err="1">
                <a:solidFill>
                  <a:srgbClr val="C0504D"/>
                </a:solidFill>
                <a:latin typeface="Arial" pitchFamily="34" charset="0"/>
                <a:cs typeface="Arial" pitchFamily="34" charset="0"/>
              </a:rPr>
              <a:t>Habilidades</a:t>
            </a:r>
            <a:endParaRPr lang="ru-RU" b="1" dirty="0">
              <a:solidFill>
                <a:srgbClr val="C0504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5449010" y="5428491"/>
            <a:ext cx="1667585" cy="168344"/>
          </a:xfrm>
          <a:prstGeom prst="rect">
            <a:avLst/>
          </a:prstGeom>
          <a:pattFill prst="dkHorz">
            <a:fgClr>
              <a:srgbClr val="C0504D"/>
            </a:fgClr>
            <a:bgClr>
              <a:prstClr val="white"/>
            </a:bgClr>
          </a:pattFill>
          <a:ln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cxnSp>
        <p:nvCxnSpPr>
          <p:cNvPr id="126" name="Прямая соединительная линия 29"/>
          <p:cNvCxnSpPr/>
          <p:nvPr/>
        </p:nvCxnSpPr>
        <p:spPr>
          <a:xfrm>
            <a:off x="4202939" y="7364444"/>
            <a:ext cx="338438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9"/>
          <p:cNvSpPr txBox="1"/>
          <p:nvPr/>
        </p:nvSpPr>
        <p:spPr>
          <a:xfrm>
            <a:off x="6243099" y="6943584"/>
            <a:ext cx="1082644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 err="1">
                <a:solidFill>
                  <a:srgbClr val="C0504D"/>
                </a:solidFill>
                <a:latin typeface="Arial" pitchFamily="34" charset="0"/>
                <a:cs typeface="Arial" pitchFamily="34" charset="0"/>
              </a:rPr>
              <a:t>Idiomas</a:t>
            </a:r>
            <a:endParaRPr lang="ru-RU" b="1" dirty="0">
              <a:solidFill>
                <a:srgbClr val="C0504D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 6" descr="image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0734" y="7616959"/>
            <a:ext cx="763890" cy="420859"/>
          </a:xfrm>
          <a:prstGeom prst="rect">
            <a:avLst/>
          </a:prstGeom>
        </p:spPr>
      </p:pic>
      <p:pic>
        <p:nvPicPr>
          <p:cNvPr id="8" name="Image 7" descr="imag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6645" y="7616959"/>
            <a:ext cx="645196" cy="420859"/>
          </a:xfrm>
          <a:prstGeom prst="rect">
            <a:avLst/>
          </a:prstGeom>
        </p:spPr>
      </p:pic>
      <p:pic>
        <p:nvPicPr>
          <p:cNvPr id="9" name="Image 8" descr="images-1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558" y="7616960"/>
            <a:ext cx="653419" cy="420858"/>
          </a:xfrm>
          <a:prstGeom prst="rect">
            <a:avLst/>
          </a:prstGeom>
        </p:spPr>
      </p:pic>
      <p:sp>
        <p:nvSpPr>
          <p:cNvPr id="38" name="Rectangle 37"/>
          <p:cNvSpPr/>
          <p:nvPr/>
        </p:nvSpPr>
        <p:spPr>
          <a:xfrm>
            <a:off x="5449010" y="3592178"/>
            <a:ext cx="1603723" cy="168344"/>
          </a:xfrm>
          <a:prstGeom prst="rect">
            <a:avLst/>
          </a:prstGeom>
          <a:pattFill prst="wdDnDiag">
            <a:fgClr>
              <a:srgbClr val="C0504D"/>
            </a:fgClr>
            <a:bgClr>
              <a:prstClr val="white"/>
            </a:bgClr>
          </a:pattFill>
          <a:ln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5449010" y="4065797"/>
            <a:ext cx="1730723" cy="168344"/>
          </a:xfrm>
          <a:prstGeom prst="rect">
            <a:avLst/>
          </a:prstGeom>
          <a:pattFill prst="wdDnDiag">
            <a:fgClr>
              <a:srgbClr val="C0504D"/>
            </a:fgClr>
            <a:bgClr>
              <a:prstClr val="white"/>
            </a:bgClr>
          </a:pattFill>
          <a:ln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5447378" y="4303342"/>
            <a:ext cx="1605355" cy="168344"/>
          </a:xfrm>
          <a:prstGeom prst="rect">
            <a:avLst/>
          </a:prstGeom>
          <a:pattFill prst="wdDnDiag">
            <a:fgClr>
              <a:srgbClr val="C0504D"/>
            </a:fgClr>
            <a:bgClr>
              <a:prstClr val="white"/>
            </a:bgClr>
          </a:pattFill>
          <a:ln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5435243" y="4536465"/>
            <a:ext cx="1905812" cy="168344"/>
          </a:xfrm>
          <a:prstGeom prst="rect">
            <a:avLst/>
          </a:prstGeom>
          <a:pattFill prst="wdDnDiag">
            <a:fgClr>
              <a:srgbClr val="C0504D"/>
            </a:fgClr>
            <a:bgClr>
              <a:prstClr val="white"/>
            </a:bgClr>
          </a:pattFill>
          <a:ln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5445498" y="5665063"/>
            <a:ext cx="1277035" cy="168344"/>
          </a:xfrm>
          <a:prstGeom prst="rect">
            <a:avLst/>
          </a:prstGeom>
          <a:pattFill prst="dkHorz">
            <a:fgClr>
              <a:srgbClr val="C0504D"/>
            </a:fgClr>
            <a:bgClr>
              <a:prstClr val="white"/>
            </a:bgClr>
          </a:pattFill>
          <a:ln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5435243" y="5911074"/>
            <a:ext cx="1524357" cy="168344"/>
          </a:xfrm>
          <a:prstGeom prst="rect">
            <a:avLst/>
          </a:prstGeom>
          <a:pattFill prst="dkHorz">
            <a:fgClr>
              <a:srgbClr val="C0504D"/>
            </a:fgClr>
            <a:bgClr>
              <a:prstClr val="white"/>
            </a:bgClr>
          </a:pattFill>
          <a:ln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5435243" y="6165062"/>
            <a:ext cx="1125491" cy="168344"/>
          </a:xfrm>
          <a:prstGeom prst="rect">
            <a:avLst/>
          </a:prstGeom>
          <a:pattFill prst="dkHorz">
            <a:fgClr>
              <a:srgbClr val="C0504D"/>
            </a:fgClr>
            <a:bgClr>
              <a:prstClr val="white"/>
            </a:bgClr>
          </a:pattFill>
          <a:ln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9" name="Rectangle 48"/>
          <p:cNvSpPr/>
          <p:nvPr/>
        </p:nvSpPr>
        <p:spPr>
          <a:xfrm>
            <a:off x="5435243" y="6402117"/>
            <a:ext cx="1667585" cy="168344"/>
          </a:xfrm>
          <a:prstGeom prst="rect">
            <a:avLst/>
          </a:prstGeom>
          <a:pattFill prst="dkHorz">
            <a:fgClr>
              <a:srgbClr val="C0504D"/>
            </a:fgClr>
            <a:bgClr>
              <a:prstClr val="white"/>
            </a:bgClr>
          </a:pattFill>
          <a:ln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4061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42613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2540</TotalTime>
  <Words>434</Words>
  <Application>Microsoft Macintosh PowerPoint</Application>
  <PresentationFormat>Personnalisé</PresentationFormat>
  <Paragraphs>62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cv25</dc:title>
  <dc:subject/>
  <dc:creator>www.ejemplodecv.com</dc:creator>
  <cp:keywords/>
  <dc:description/>
  <cp:lastModifiedBy>Axel Maille</cp:lastModifiedBy>
  <cp:revision>9</cp:revision>
  <dcterms:created xsi:type="dcterms:W3CDTF">2015-07-03T13:55:51Z</dcterms:created>
  <dcterms:modified xsi:type="dcterms:W3CDTF">2021-01-03T21:57:18Z</dcterms:modified>
  <cp:category/>
</cp:coreProperties>
</file>