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400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>
            <a:solidFill>
              <a:srgbClr val="C0504D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56593" y="1472414"/>
            <a:ext cx="3855840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 err="1">
                <a:solidFill>
                  <a:srgbClr val="C0504D"/>
                </a:solidFill>
                <a:latin typeface="Arial"/>
                <a:cs typeface="Arial"/>
              </a:rPr>
              <a:t>Edouardo</a:t>
            </a:r>
            <a:r>
              <a:rPr lang="en-US" sz="3200" b="1" dirty="0">
                <a:solidFill>
                  <a:srgbClr val="C0504D"/>
                </a:solidFill>
                <a:latin typeface="Arial"/>
                <a:cs typeface="Arial"/>
              </a:rPr>
              <a:t> GARCIA</a:t>
            </a:r>
            <a:endParaRPr lang="ru-RU" sz="3200" b="1" dirty="0">
              <a:solidFill>
                <a:srgbClr val="C0504D"/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C00000"/>
                </a:solidFill>
                <a:latin typeface="Arial" pitchFamily="34" charset="0"/>
                <a:cs typeface="Aharoni" pitchFamily="2" charset="-79"/>
              </a:rPr>
              <a:t>DIR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Plaça de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Catalunya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, 1708002 Barcelona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C00000"/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hr-H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616.000.000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C00000"/>
                </a:solidFill>
                <a:latin typeface="Arial" pitchFamily="34" charset="0"/>
                <a:cs typeface="Aharoni" pitchFamily="2" charset="-79"/>
              </a:rPr>
              <a:t>MAIL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C00000"/>
                </a:solidFill>
                <a:latin typeface="Arial" pitchFamily="34" charset="0"/>
                <a:cs typeface="Aharoni" pitchFamily="2" charset="-79"/>
              </a:rPr>
              <a:t>SITE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59971" y="2145788"/>
            <a:ext cx="1817012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Título</a:t>
            </a:r>
            <a:r>
              <a:rPr lang="en-US" b="1" dirty="0">
                <a:solidFill>
                  <a:srgbClr val="C00000"/>
                </a:solidFill>
              </a:rPr>
              <a:t> del </a:t>
            </a:r>
            <a:r>
              <a:rPr lang="en-US" b="1" dirty="0" err="1">
                <a:solidFill>
                  <a:srgbClr val="C00000"/>
                </a:solidFill>
              </a:rPr>
              <a:t>puesto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200" dirty="0" err="1">
                <a:latin typeface="Arial"/>
                <a:cs typeface="Arial"/>
              </a:rPr>
              <a:t>Describir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brevemente</a:t>
            </a:r>
            <a:r>
              <a:rPr lang="fr-FR" sz="1200" dirty="0">
                <a:latin typeface="Arial"/>
                <a:cs typeface="Arial"/>
              </a:rPr>
              <a:t> su carrera, sus </a:t>
            </a:r>
            <a:r>
              <a:rPr lang="fr-FR" sz="1200" dirty="0" err="1">
                <a:latin typeface="Arial"/>
                <a:cs typeface="Arial"/>
              </a:rPr>
              <a:t>habilidades</a:t>
            </a:r>
            <a:r>
              <a:rPr lang="fr-FR" sz="1200" dirty="0">
                <a:latin typeface="Arial"/>
                <a:cs typeface="Arial"/>
              </a:rPr>
              <a:t> para el </a:t>
            </a:r>
            <a:r>
              <a:rPr lang="fr-FR" sz="1200" dirty="0" err="1">
                <a:latin typeface="Arial"/>
                <a:cs typeface="Arial"/>
              </a:rPr>
              <a:t>trabajo</a:t>
            </a:r>
            <a:r>
              <a:rPr lang="fr-FR" sz="1200" dirty="0">
                <a:latin typeface="Arial"/>
                <a:cs typeface="Arial"/>
              </a:rPr>
              <a:t> y sus </a:t>
            </a:r>
            <a:r>
              <a:rPr lang="fr-FR" sz="1200" dirty="0" err="1">
                <a:latin typeface="Arial"/>
                <a:cs typeface="Arial"/>
              </a:rPr>
              <a:t>objetivos</a:t>
            </a:r>
            <a:r>
              <a:rPr lang="fr-FR" sz="1200" dirty="0">
                <a:latin typeface="Arial"/>
                <a:cs typeface="Arial"/>
              </a:rPr>
              <a:t> de carrera. </a:t>
            </a:r>
            <a:r>
              <a:rPr lang="fr-FR" sz="1200" dirty="0" err="1">
                <a:latin typeface="Arial"/>
                <a:cs typeface="Arial"/>
              </a:rPr>
              <a:t>Lorem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ipsum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dolor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, </a:t>
            </a:r>
            <a:r>
              <a:rPr lang="fr-FR" sz="1200" dirty="0" err="1">
                <a:latin typeface="Arial"/>
                <a:cs typeface="Arial"/>
              </a:rPr>
              <a:t>consectetur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adipiscing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elit</a:t>
            </a:r>
            <a:r>
              <a:rPr lang="fr-FR" sz="1200" dirty="0">
                <a:latin typeface="Arial"/>
                <a:cs typeface="Arial"/>
              </a:rPr>
              <a:t>. </a:t>
            </a:r>
            <a:r>
              <a:rPr lang="fr-FR" sz="1200" dirty="0" err="1">
                <a:latin typeface="Arial"/>
                <a:cs typeface="Arial"/>
              </a:rPr>
              <a:t>Quisque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pulvinar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turpis</a:t>
            </a:r>
            <a:r>
              <a:rPr lang="fr-FR" sz="1200" dirty="0">
                <a:latin typeface="Arial"/>
                <a:cs typeface="Arial"/>
              </a:rPr>
              <a:t> ut </a:t>
            </a:r>
            <a:r>
              <a:rPr lang="fr-FR" sz="1200" dirty="0" err="1">
                <a:latin typeface="Arial"/>
                <a:cs typeface="Arial"/>
              </a:rPr>
              <a:t>consequat</a:t>
            </a:r>
            <a:r>
              <a:rPr lang="fr-FR" sz="1200" dirty="0">
                <a:latin typeface="Arial"/>
                <a:cs typeface="Arial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26218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Objetivos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50583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Experiencia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39042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fr-FR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Formación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>
            <a:solidFill>
              <a:srgbClr val="C0504D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32424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5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69602" y="2987507"/>
            <a:ext cx="1659726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32424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5</a:t>
            </a: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150583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6243099" y="6943584"/>
            <a:ext cx="108264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449010" y="3592178"/>
            <a:ext cx="1603723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449010" y="4065797"/>
            <a:ext cx="1730723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447378" y="4303342"/>
            <a:ext cx="1605355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435243" y="4536465"/>
            <a:ext cx="1905812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445498" y="5665063"/>
            <a:ext cx="1277035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435243" y="5911074"/>
            <a:ext cx="1524357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435243" y="6165062"/>
            <a:ext cx="1125491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435243" y="6402117"/>
            <a:ext cx="1667585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2613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434</Words>
  <Application>Microsoft Macintosh PowerPoint</Application>
  <PresentationFormat>Personnalisé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cv25</dc:title>
  <dc:subject/>
  <dc:creator>www.ejemplodecv.com</dc:creator>
  <cp:keywords/>
  <dc:description/>
  <cp:lastModifiedBy>Axel Maille</cp:lastModifiedBy>
  <cp:revision>9</cp:revision>
  <dcterms:created xsi:type="dcterms:W3CDTF">2015-07-03T13:55:51Z</dcterms:created>
  <dcterms:modified xsi:type="dcterms:W3CDTF">2021-01-03T21:57:18Z</dcterms:modified>
  <cp:category/>
</cp:coreProperties>
</file>