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7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46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56593" y="1472414"/>
            <a:ext cx="3855840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Edouardo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GARCIA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SITE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9970" y="2145788"/>
            <a:ext cx="181701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Título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puesto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200" dirty="0" err="1">
                <a:latin typeface="Arial"/>
                <a:cs typeface="Arial"/>
              </a:rPr>
              <a:t>Describir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brevemente</a:t>
            </a:r>
            <a:r>
              <a:rPr lang="fr-FR" sz="1200" dirty="0">
                <a:latin typeface="Arial"/>
                <a:cs typeface="Arial"/>
              </a:rPr>
              <a:t> su carrera, sus </a:t>
            </a:r>
            <a:r>
              <a:rPr lang="fr-FR" sz="1200" dirty="0" err="1">
                <a:latin typeface="Arial"/>
                <a:cs typeface="Arial"/>
              </a:rPr>
              <a:t>habilidades</a:t>
            </a:r>
            <a:r>
              <a:rPr lang="fr-FR" sz="1200" dirty="0">
                <a:latin typeface="Arial"/>
                <a:cs typeface="Arial"/>
              </a:rPr>
              <a:t> para el </a:t>
            </a:r>
            <a:r>
              <a:rPr lang="fr-FR" sz="1200" dirty="0" err="1">
                <a:latin typeface="Arial"/>
                <a:cs typeface="Arial"/>
              </a:rPr>
              <a:t>trabajo</a:t>
            </a:r>
            <a:r>
              <a:rPr lang="fr-FR" sz="1200" dirty="0">
                <a:latin typeface="Arial"/>
                <a:cs typeface="Arial"/>
              </a:rPr>
              <a:t> y sus </a:t>
            </a:r>
            <a:r>
              <a:rPr lang="fr-FR" sz="1200" dirty="0" err="1">
                <a:latin typeface="Arial"/>
                <a:cs typeface="Arial"/>
              </a:rPr>
              <a:t>objetivos</a:t>
            </a:r>
            <a:r>
              <a:rPr lang="fr-FR" sz="1200" dirty="0">
                <a:latin typeface="Arial"/>
                <a:cs typeface="Arial"/>
              </a:rPr>
              <a:t> de carrera. </a:t>
            </a:r>
            <a:r>
              <a:rPr lang="fr-FR" sz="1200" dirty="0" err="1">
                <a:latin typeface="Arial"/>
                <a:cs typeface="Arial"/>
              </a:rPr>
              <a:t>Lorem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ipsum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dolor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adipiscing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elit</a:t>
            </a:r>
            <a:r>
              <a:rPr lang="fr-FR" sz="1200" dirty="0">
                <a:latin typeface="Arial"/>
                <a:cs typeface="Arial"/>
              </a:rPr>
              <a:t>. </a:t>
            </a:r>
            <a:r>
              <a:rPr lang="fr-FR" sz="1200" dirty="0" err="1">
                <a:latin typeface="Arial"/>
                <a:cs typeface="Arial"/>
              </a:rPr>
              <a:t>Quisque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pulvinar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turpis</a:t>
            </a:r>
            <a:r>
              <a:rPr lang="fr-FR" sz="1200" dirty="0">
                <a:latin typeface="Arial"/>
                <a:cs typeface="Arial"/>
              </a:rPr>
              <a:t> ut </a:t>
            </a:r>
            <a:r>
              <a:rPr lang="fr-FR" sz="1200" dirty="0" err="1">
                <a:latin typeface="Arial"/>
                <a:cs typeface="Arial"/>
              </a:rPr>
              <a:t>consequat</a:t>
            </a:r>
            <a:r>
              <a:rPr lang="fr-FR" sz="1200" dirty="0">
                <a:latin typeface="Arial"/>
                <a:cs typeface="Arial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904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Objectivos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3904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Formación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165972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449010" y="4586772"/>
            <a:ext cx="1270541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5449010" y="4334257"/>
            <a:ext cx="1826403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449010" y="4081741"/>
            <a:ext cx="1429359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ipsum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449010" y="5681006"/>
            <a:ext cx="1905812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449010" y="6438553"/>
            <a:ext cx="1270541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449010" y="6186037"/>
            <a:ext cx="1826403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5449010" y="5933522"/>
            <a:ext cx="1429359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6243099" y="6943584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220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434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cv24</dc:title>
  <dc:subject/>
  <dc:creator>www.ejemplodecv.com</dc:creator>
  <cp:keywords/>
  <dc:description/>
  <cp:lastModifiedBy>Axel Maille</cp:lastModifiedBy>
  <cp:revision>14</cp:revision>
  <dcterms:created xsi:type="dcterms:W3CDTF">2015-07-03T13:55:51Z</dcterms:created>
  <dcterms:modified xsi:type="dcterms:W3CDTF">2021-01-03T21:57:31Z</dcterms:modified>
  <cp:category/>
</cp:coreProperties>
</file>