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47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464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156593" y="1472414"/>
            <a:ext cx="3855840" cy="597749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Edouardo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GARCIA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DIR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Plaça de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Catalunya</a:t>
            </a:r>
            <a:r>
              <a:rPr lang="fr-F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hr-HR" sz="16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616.000.000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MAIL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SITE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6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59970" y="2145788"/>
            <a:ext cx="1817012" cy="382305"/>
          </a:xfrm>
          <a:prstGeom prst="rect">
            <a:avLst/>
          </a:prstGeom>
          <a:noFill/>
        </p:spPr>
        <p:txBody>
          <a:bodyPr wrap="none" lIns="104287" tIns="52144" rIns="104287" bIns="52144">
            <a:spAutoFit/>
          </a:bodyPr>
          <a:lstStyle/>
          <a:p>
            <a:pPr algn="ctr"/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Título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del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puesto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200" dirty="0" err="1">
                <a:latin typeface="Arial"/>
                <a:cs typeface="Arial"/>
              </a:rPr>
              <a:t>Describir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brevemente</a:t>
            </a:r>
            <a:r>
              <a:rPr lang="fr-FR" sz="1200" dirty="0">
                <a:latin typeface="Arial"/>
                <a:cs typeface="Arial"/>
              </a:rPr>
              <a:t> su carrera, sus </a:t>
            </a:r>
            <a:r>
              <a:rPr lang="fr-FR" sz="1200" dirty="0" err="1">
                <a:latin typeface="Arial"/>
                <a:cs typeface="Arial"/>
              </a:rPr>
              <a:t>habilidades</a:t>
            </a:r>
            <a:r>
              <a:rPr lang="fr-FR" sz="1200" dirty="0">
                <a:latin typeface="Arial"/>
                <a:cs typeface="Arial"/>
              </a:rPr>
              <a:t> para el </a:t>
            </a:r>
            <a:r>
              <a:rPr lang="fr-FR" sz="1200" dirty="0" err="1">
                <a:latin typeface="Arial"/>
                <a:cs typeface="Arial"/>
              </a:rPr>
              <a:t>trabajo</a:t>
            </a:r>
            <a:r>
              <a:rPr lang="fr-FR" sz="1200" dirty="0">
                <a:latin typeface="Arial"/>
                <a:cs typeface="Arial"/>
              </a:rPr>
              <a:t> y sus </a:t>
            </a:r>
            <a:r>
              <a:rPr lang="fr-FR" sz="1200" dirty="0" err="1">
                <a:latin typeface="Arial"/>
                <a:cs typeface="Arial"/>
              </a:rPr>
              <a:t>objetivos</a:t>
            </a:r>
            <a:r>
              <a:rPr lang="fr-FR" sz="1200" dirty="0">
                <a:latin typeface="Arial"/>
                <a:cs typeface="Arial"/>
              </a:rPr>
              <a:t> de carrera. </a:t>
            </a:r>
            <a:r>
              <a:rPr lang="fr-FR" sz="1200" dirty="0" err="1">
                <a:latin typeface="Arial"/>
                <a:cs typeface="Arial"/>
              </a:rPr>
              <a:t>Lorem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ipsum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dolor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, </a:t>
            </a:r>
            <a:r>
              <a:rPr lang="fr-FR" sz="1200" dirty="0" err="1">
                <a:latin typeface="Arial"/>
                <a:cs typeface="Arial"/>
              </a:rPr>
              <a:t>consectetur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adipiscing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elit</a:t>
            </a:r>
            <a:r>
              <a:rPr lang="fr-FR" sz="1200" dirty="0">
                <a:latin typeface="Arial"/>
                <a:cs typeface="Arial"/>
              </a:rPr>
              <a:t>. </a:t>
            </a:r>
            <a:r>
              <a:rPr lang="fr-FR" sz="1200" dirty="0" err="1">
                <a:latin typeface="Arial"/>
                <a:cs typeface="Arial"/>
              </a:rPr>
              <a:t>Quisque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pulvinar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turpis</a:t>
            </a:r>
            <a:r>
              <a:rPr lang="fr-FR" sz="1200" dirty="0">
                <a:latin typeface="Arial"/>
                <a:cs typeface="Arial"/>
              </a:rPr>
              <a:t> ut </a:t>
            </a:r>
            <a:r>
              <a:rPr lang="fr-FR" sz="1200" dirty="0" err="1">
                <a:latin typeface="Arial"/>
                <a:cs typeface="Arial"/>
              </a:rPr>
              <a:t>consequat</a:t>
            </a:r>
            <a:r>
              <a:rPr lang="fr-FR" sz="1200" dirty="0">
                <a:latin typeface="Arial"/>
                <a:cs typeface="Arial"/>
              </a:rPr>
              <a:t>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39042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Objectivos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Experiencia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390421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Formación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/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499664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69602" y="2987507"/>
            <a:ext cx="1659726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49010" y="3576710"/>
            <a:ext cx="1667585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4" name="Rectangle 113"/>
          <p:cNvSpPr/>
          <p:nvPr/>
        </p:nvSpPr>
        <p:spPr>
          <a:xfrm>
            <a:off x="5449010" y="4586772"/>
            <a:ext cx="1270541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5" name="Rectangle 114"/>
          <p:cNvSpPr/>
          <p:nvPr/>
        </p:nvSpPr>
        <p:spPr>
          <a:xfrm>
            <a:off x="5449010" y="4334257"/>
            <a:ext cx="1826403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6" name="Rectangle 115"/>
          <p:cNvSpPr/>
          <p:nvPr/>
        </p:nvSpPr>
        <p:spPr>
          <a:xfrm>
            <a:off x="5449010" y="4081741"/>
            <a:ext cx="1429359" cy="168344"/>
          </a:xfrm>
          <a:prstGeom prst="rect">
            <a:avLst/>
          </a:prstGeom>
          <a:pattFill prst="wdDnDiag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499664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r>
              <a:rPr lang="fr-FR" sz="1300" dirty="0" err="1">
                <a:latin typeface="Arial"/>
                <a:ea typeface="Calibri"/>
                <a:cs typeface="Times New Roman"/>
              </a:rPr>
              <a:t>Lorem</a:t>
            </a:r>
            <a:r>
              <a:rPr lang="fr-FR" sz="1300" dirty="0">
                <a:latin typeface="Arial"/>
                <a:ea typeface="Calibri"/>
                <a:cs typeface="Times New Roman"/>
              </a:rPr>
              <a:t> </a:t>
            </a:r>
            <a:r>
              <a:rPr lang="fr-FR" sz="1300" dirty="0" err="1">
                <a:latin typeface="Arial"/>
                <a:ea typeface="Calibri"/>
                <a:cs typeface="Times New Roman"/>
              </a:rPr>
              <a:t>ipsum</a:t>
            </a:r>
            <a:endParaRPr lang="fr-FR" sz="1300" dirty="0">
              <a:latin typeface="Arial"/>
              <a:ea typeface="Calibri"/>
              <a:cs typeface="Times New Roman"/>
            </a:endParaRPr>
          </a:p>
          <a:p>
            <a:pPr>
              <a:lnSpc>
                <a:spcPts val="1848"/>
              </a:lnSpc>
            </a:pPr>
            <a:endParaRPr lang="fr-FR" sz="1300" dirty="0">
              <a:latin typeface="Arial"/>
              <a:ea typeface="Calibri"/>
              <a:cs typeface="Times New Roman"/>
            </a:endParaRP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369602" y="4839288"/>
            <a:ext cx="1505837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5449010" y="5681006"/>
            <a:ext cx="1905812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5449010" y="6438553"/>
            <a:ext cx="1270541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3" name="Rectangle 122"/>
          <p:cNvSpPr/>
          <p:nvPr/>
        </p:nvSpPr>
        <p:spPr>
          <a:xfrm>
            <a:off x="5449010" y="6186037"/>
            <a:ext cx="1826403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24" name="Rectangle 123"/>
          <p:cNvSpPr/>
          <p:nvPr/>
        </p:nvSpPr>
        <p:spPr>
          <a:xfrm>
            <a:off x="5449010" y="5933522"/>
            <a:ext cx="1429359" cy="168344"/>
          </a:xfrm>
          <a:prstGeom prst="rect">
            <a:avLst/>
          </a:prstGeom>
          <a:pattFill prst="dkHorz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6243099" y="6943584"/>
            <a:ext cx="108264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82200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434</Words>
  <Application>Microsoft Macintosh PowerPoint</Application>
  <PresentationFormat>Personnalisé</PresentationFormat>
  <Paragraphs>62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cv24</dc:title>
  <dc:subject/>
  <dc:creator>www.ejemplodecv.com</dc:creator>
  <cp:keywords/>
  <dc:description/>
  <cp:lastModifiedBy>Axel Maille</cp:lastModifiedBy>
  <cp:revision>14</cp:revision>
  <dcterms:created xsi:type="dcterms:W3CDTF">2015-07-03T13:55:51Z</dcterms:created>
  <dcterms:modified xsi:type="dcterms:W3CDTF">2021-01-03T21:57:31Z</dcterms:modified>
  <cp:category/>
</cp:coreProperties>
</file>