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79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464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FORMACION</a:t>
            </a: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28190" y="2546186"/>
            <a:ext cx="3547563" cy="213186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6259" y="4896305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rgbClr val="4F6228"/>
                </a:solidFill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5631873" y="5085076"/>
            <a:ext cx="193097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89"/>
          <p:cNvSpPr txBox="1"/>
          <p:nvPr/>
        </p:nvSpPr>
        <p:spPr>
          <a:xfrm>
            <a:off x="3732275" y="5385291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28187" y="9068343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rgbClr val="4F6228"/>
                </a:solidFill>
                <a:latin typeface="Arial" pitchFamily="34" charset="0"/>
                <a:cs typeface="Arial" pitchFamily="34" charset="0"/>
              </a:rPr>
              <a:t>IDIOMAS</a:t>
            </a:r>
          </a:p>
        </p:txBody>
      </p:sp>
      <p:cxnSp>
        <p:nvCxnSpPr>
          <p:cNvPr id="17" name="Straight Connector 150"/>
          <p:cNvCxnSpPr>
            <a:stCxn id="16" idx="3"/>
          </p:cNvCxnSpPr>
          <p:nvPr/>
        </p:nvCxnSpPr>
        <p:spPr>
          <a:xfrm>
            <a:off x="5265543" y="9257114"/>
            <a:ext cx="2278273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PERSONALIDAD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Edouardo</a:t>
            </a: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GARCIA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</a:t>
            </a:r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n-PH" sz="20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puesto</a:t>
            </a:r>
            <a:endParaRPr lang="en-PH" sz="20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narVert">
            <a:fgClr>
              <a:srgbClr val="4F6228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921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 err="1">
                <a:latin typeface="Arial"/>
                <a:cs typeface="Arial"/>
              </a:rPr>
              <a:t>Describir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brevemente</a:t>
            </a:r>
            <a:r>
              <a:rPr lang="fr-FR" sz="1100" dirty="0">
                <a:latin typeface="Arial"/>
                <a:cs typeface="Arial"/>
              </a:rPr>
              <a:t> su carrera, sus </a:t>
            </a:r>
            <a:r>
              <a:rPr lang="fr-FR" sz="1100" dirty="0" err="1">
                <a:latin typeface="Arial"/>
                <a:cs typeface="Arial"/>
              </a:rPr>
              <a:t>habilidades</a:t>
            </a:r>
            <a:r>
              <a:rPr lang="fr-FR" sz="1100" dirty="0">
                <a:latin typeface="Arial"/>
                <a:cs typeface="Arial"/>
              </a:rPr>
              <a:t> para el </a:t>
            </a:r>
            <a:r>
              <a:rPr lang="fr-FR" sz="1100" dirty="0" err="1">
                <a:latin typeface="Arial"/>
                <a:cs typeface="Arial"/>
              </a:rPr>
              <a:t>trabajo</a:t>
            </a:r>
            <a:r>
              <a:rPr lang="fr-FR" sz="1100" dirty="0">
                <a:latin typeface="Arial"/>
                <a:cs typeface="Arial"/>
              </a:rPr>
              <a:t> y sus </a:t>
            </a:r>
            <a:r>
              <a:rPr lang="fr-FR" sz="1100" dirty="0" err="1">
                <a:latin typeface="Arial"/>
                <a:cs typeface="Arial"/>
              </a:rPr>
              <a:t>objetivos</a:t>
            </a:r>
            <a:r>
              <a:rPr lang="fr-FR" sz="1100" dirty="0">
                <a:latin typeface="Arial"/>
                <a:cs typeface="Arial"/>
              </a:rPr>
              <a:t> de carrera. </a:t>
            </a:r>
            <a:r>
              <a:rPr lang="fr-FR" sz="1100" dirty="0" err="1">
                <a:latin typeface="Arial"/>
                <a:cs typeface="Arial"/>
              </a:rPr>
              <a:t>Lorem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ipsum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dolor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sit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amet</a:t>
            </a:r>
            <a:r>
              <a:rPr lang="fr-FR" sz="1100" dirty="0">
                <a:latin typeface="Arial"/>
                <a:cs typeface="Arial"/>
              </a:rPr>
              <a:t>, </a:t>
            </a:r>
            <a:r>
              <a:rPr lang="fr-FR" sz="1100" dirty="0" err="1">
                <a:latin typeface="Arial"/>
                <a:cs typeface="Arial"/>
              </a:rPr>
              <a:t>consectetur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adipiscing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elit</a:t>
            </a:r>
            <a:r>
              <a:rPr lang="fr-FR" sz="1100" dirty="0">
                <a:latin typeface="Arial"/>
                <a:cs typeface="Arial"/>
              </a:rPr>
              <a:t>. </a:t>
            </a:r>
            <a:r>
              <a:rPr lang="fr-FR" sz="1100" dirty="0" err="1">
                <a:latin typeface="Arial"/>
                <a:cs typeface="Arial"/>
              </a:rPr>
              <a:t>Quisque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pulvinar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sit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amet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turpis</a:t>
            </a:r>
            <a:r>
              <a:rPr lang="fr-FR" sz="1100" dirty="0">
                <a:latin typeface="Arial"/>
                <a:cs typeface="Arial"/>
              </a:rPr>
              <a:t> ut </a:t>
            </a:r>
            <a:r>
              <a:rPr lang="fr-FR" sz="1100" dirty="0" err="1">
                <a:latin typeface="Arial"/>
                <a:cs typeface="Arial"/>
              </a:rPr>
              <a:t>consequat</a:t>
            </a:r>
            <a:r>
              <a:rPr lang="fr-FR" sz="1100" dirty="0">
                <a:latin typeface="Arial"/>
                <a:cs typeface="Arial"/>
              </a:rPr>
              <a:t>. </a:t>
            </a:r>
          </a:p>
        </p:txBody>
      </p:sp>
      <p:grpSp>
        <p:nvGrpSpPr>
          <p:cNvPr id="62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63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Rectangle 68"/>
            <p:cNvSpPr/>
            <p:nvPr/>
          </p:nvSpPr>
          <p:spPr>
            <a:xfrm>
              <a:off x="166004" y="7144710"/>
              <a:ext cx="2411193" cy="3992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 err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Plaça</a:t>
              </a:r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de </a:t>
              </a:r>
              <a:r>
                <a:rPr lang="en-PH" sz="1100" dirty="0" err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Catalunya</a:t>
              </a:r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, 1708002 Barcelona, </a:t>
              </a:r>
              <a:r>
                <a:rPr lang="en-PH" sz="1100" dirty="0" err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España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0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" name="Rectangle 70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r-HR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616.000.000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2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" name="Rectangle 72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02967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488</Words>
  <Application>Microsoft Macintosh PowerPoint</Application>
  <PresentationFormat>Personnalisé</PresentationFormat>
  <Paragraphs>69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cv23</dc:title>
  <dc:subject/>
  <dc:creator>www.ejemplodecv.com</dc:creator>
  <cp:keywords/>
  <dc:description/>
  <cp:lastModifiedBy>Axel Maille</cp:lastModifiedBy>
  <cp:revision>6</cp:revision>
  <dcterms:created xsi:type="dcterms:W3CDTF">2015-07-03T12:55:42Z</dcterms:created>
  <dcterms:modified xsi:type="dcterms:W3CDTF">2021-01-03T21:57:45Z</dcterms:modified>
  <cp:category/>
</cp:coreProperties>
</file>