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56"/>
    <p:restoredTop sz="94626"/>
  </p:normalViewPr>
  <p:slideViewPr>
    <p:cSldViewPr snapToGrid="0" snapToObjects="1">
      <p:cViewPr varScale="1">
        <p:scale>
          <a:sx n="77" d="100"/>
          <a:sy n="77" d="100"/>
        </p:scale>
        <p:origin x="3408" y="208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6680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7021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6750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4734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0993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692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1791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383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7158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4443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693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6A27C-E2F9-C140-AA96-063441F5E1DC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829F0-9E9D-5843-8AC4-BFFFF05F26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5495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j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"/>
            <a:ext cx="3576895" cy="1068863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dirty="0"/>
              <a:t>          </a:t>
            </a:r>
          </a:p>
        </p:txBody>
      </p:sp>
      <p:sp>
        <p:nvSpPr>
          <p:cNvPr id="8" name="Rectangle 7"/>
          <p:cNvSpPr/>
          <p:nvPr/>
        </p:nvSpPr>
        <p:spPr>
          <a:xfrm>
            <a:off x="3847225" y="2116056"/>
            <a:ext cx="1781305" cy="377541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b="1" dirty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FORMACION</a:t>
            </a:r>
          </a:p>
        </p:txBody>
      </p:sp>
      <p:cxnSp>
        <p:nvCxnSpPr>
          <p:cNvPr id="9" name="Straight Connector 19"/>
          <p:cNvCxnSpPr>
            <a:stCxn id="8" idx="3"/>
          </p:cNvCxnSpPr>
          <p:nvPr/>
        </p:nvCxnSpPr>
        <p:spPr>
          <a:xfrm>
            <a:off x="5628530" y="2304827"/>
            <a:ext cx="1915286" cy="105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828190" y="2546186"/>
            <a:ext cx="3547563" cy="2131867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FORMACION 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fr-FR" sz="1100" dirty="0" err="1">
                <a:solidFill>
                  <a:srgbClr val="404040"/>
                </a:solidFill>
                <a:cs typeface="Calibri"/>
              </a:rPr>
              <a:t>Describir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especialidades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esta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formación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: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diplomas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,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opciones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formación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,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etc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...</a:t>
            </a:r>
          </a:p>
          <a:p>
            <a:endParaRPr lang="fr-FR" sz="1100" dirty="0">
              <a:solidFill>
                <a:srgbClr val="404040"/>
              </a:solidFill>
              <a:cs typeface="Calibri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FORMACION 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fr-FR" sz="1100" dirty="0" err="1">
                <a:solidFill>
                  <a:srgbClr val="404040"/>
                </a:solidFill>
                <a:cs typeface="Calibri"/>
              </a:rPr>
              <a:t>Describir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especialidades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esta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formación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: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diplomas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,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opciones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formación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,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etc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...</a:t>
            </a:r>
          </a:p>
          <a:p>
            <a:endParaRPr lang="fr-FR" sz="1100" dirty="0">
              <a:solidFill>
                <a:srgbClr val="404040"/>
              </a:solidFill>
              <a:cs typeface="Calibri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FORMACION 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fr-FR" sz="1100" dirty="0" err="1">
                <a:solidFill>
                  <a:srgbClr val="404040"/>
                </a:solidFill>
                <a:cs typeface="Calibri"/>
              </a:rPr>
              <a:t>Describir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especialidades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esta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formación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: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diplomas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,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opciones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formación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,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etc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...</a:t>
            </a:r>
          </a:p>
          <a:p>
            <a:endParaRPr lang="fr-FR" sz="1100" dirty="0">
              <a:solidFill>
                <a:srgbClr val="404040"/>
              </a:solidFill>
              <a:cs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866259" y="4896305"/>
            <a:ext cx="1765614" cy="377541"/>
          </a:xfrm>
          <a:prstGeom prst="rect">
            <a:avLst/>
          </a:prstGeom>
        </p:spPr>
        <p:txBody>
          <a:bodyPr wrap="none" lIns="99569" tIns="49785" rIns="99569" bIns="49785">
            <a:spAutoFit/>
          </a:bodyPr>
          <a:lstStyle/>
          <a:p>
            <a:r>
              <a:rPr lang="en-PH" b="1" dirty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EXPERIENCIA</a:t>
            </a:r>
          </a:p>
        </p:txBody>
      </p:sp>
      <p:cxnSp>
        <p:nvCxnSpPr>
          <p:cNvPr id="13" name="Straight Connector 144"/>
          <p:cNvCxnSpPr>
            <a:stCxn id="12" idx="3"/>
          </p:cNvCxnSpPr>
          <p:nvPr/>
        </p:nvCxnSpPr>
        <p:spPr>
          <a:xfrm>
            <a:off x="5631873" y="5085076"/>
            <a:ext cx="1930979" cy="105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Box 189"/>
          <p:cNvSpPr txBox="1"/>
          <p:nvPr/>
        </p:nvSpPr>
        <p:spPr>
          <a:xfrm>
            <a:off x="3732275" y="5385291"/>
            <a:ext cx="3830576" cy="3395448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EMPRESA|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Título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 del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puesto</a:t>
            </a:r>
            <a:endParaRPr lang="en-US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Describir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funciones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ocupado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esta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posición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su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asignación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y los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resultados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que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obtuvo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No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dude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cuantificar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</a:p>
          <a:p>
            <a:endParaRPr lang="fr-FR" sz="1100" dirty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EMPRESA|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Título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 del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puesto</a:t>
            </a:r>
            <a:endParaRPr lang="en-US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Describir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funciones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ocupado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esta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posición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su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asignación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y los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resultados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que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obtuvo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No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dude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cuantificar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</a:p>
          <a:p>
            <a:endParaRPr lang="fr-FR" sz="1100" dirty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EMPRESA|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Título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 del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puesto</a:t>
            </a:r>
            <a:endParaRPr lang="en-US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Describir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funciones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ocupado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esta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posición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su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asignación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y los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resultados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que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obtuvo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No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dude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cuantificar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</a:p>
          <a:p>
            <a:endParaRPr lang="fr-FR" sz="1100" dirty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EMPRESA|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Título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 del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puesto</a:t>
            </a:r>
            <a:endParaRPr lang="en-US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Describir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funciones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ocupado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esta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posición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su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asignación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y los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resultados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que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obtuvo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No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dude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cuantificar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</a:p>
          <a:p>
            <a:endParaRPr lang="fr-FR" sz="1100" dirty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EMPRESA|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Título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 del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puesto</a:t>
            </a:r>
            <a:endParaRPr lang="en-US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Describir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funciones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ocupado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esta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posición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su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asignación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y los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resultados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que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obtuvo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No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dude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cuantificar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</a:p>
          <a:p>
            <a:endParaRPr lang="fr-FR" sz="1100" dirty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828187" y="9068343"/>
            <a:ext cx="1437356" cy="377541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b="1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IDIOMAS</a:t>
            </a:r>
            <a:endParaRPr lang="en-PH" b="1" dirty="0">
              <a:solidFill>
                <a:schemeClr val="accent4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7" name="Straight Connector 150"/>
          <p:cNvCxnSpPr>
            <a:stCxn id="16" idx="3"/>
          </p:cNvCxnSpPr>
          <p:nvPr/>
        </p:nvCxnSpPr>
        <p:spPr>
          <a:xfrm>
            <a:off x="5265543" y="9257114"/>
            <a:ext cx="2278273" cy="105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Box 189"/>
          <p:cNvSpPr txBox="1"/>
          <p:nvPr/>
        </p:nvSpPr>
        <p:spPr>
          <a:xfrm>
            <a:off x="3847223" y="9430741"/>
            <a:ext cx="3528528" cy="952224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71450" indent="-171450">
              <a:buFont typeface="Wingdings" charset="2"/>
              <a:buChar char="§"/>
              <a:defRPr/>
            </a:pPr>
            <a:r>
              <a:rPr lang="fr-FR" sz="1100" dirty="0" err="1">
                <a:solidFill>
                  <a:srgbClr val="000000"/>
                </a:solidFill>
                <a:cs typeface="Calibri"/>
              </a:rPr>
              <a:t>Inglés</a:t>
            </a:r>
            <a:r>
              <a:rPr lang="fr-FR" sz="1100" dirty="0">
                <a:solidFill>
                  <a:srgbClr val="000000"/>
                </a:solidFill>
                <a:cs typeface="Calibri"/>
              </a:rPr>
              <a:t>:  </a:t>
            </a:r>
            <a:r>
              <a:rPr lang="fr-FR" sz="1100" dirty="0" err="1">
                <a:solidFill>
                  <a:srgbClr val="000000"/>
                </a:solidFill>
                <a:cs typeface="Calibri"/>
              </a:rPr>
              <a:t>Hablado</a:t>
            </a:r>
            <a:r>
              <a:rPr lang="fr-FR" sz="1100" dirty="0">
                <a:solidFill>
                  <a:srgbClr val="000000"/>
                </a:solidFill>
                <a:cs typeface="Calibri"/>
              </a:rPr>
              <a:t> alto, </a:t>
            </a:r>
            <a:r>
              <a:rPr lang="fr-FR" sz="1100" dirty="0" err="1">
                <a:solidFill>
                  <a:srgbClr val="000000"/>
                </a:solidFill>
                <a:cs typeface="Calibri"/>
              </a:rPr>
              <a:t>Escrito</a:t>
            </a:r>
            <a:r>
              <a:rPr lang="fr-FR" sz="1100" dirty="0">
                <a:solidFill>
                  <a:srgbClr val="000000"/>
                </a:solidFill>
                <a:cs typeface="Calibri"/>
              </a:rPr>
              <a:t> alto. </a:t>
            </a:r>
          </a:p>
          <a:p>
            <a:pPr marL="171450" indent="-171450">
              <a:buFont typeface="Wingdings" charset="2"/>
              <a:buChar char="§"/>
              <a:defRPr/>
            </a:pPr>
            <a:r>
              <a:rPr lang="fr-FR" sz="1100" dirty="0" err="1">
                <a:solidFill>
                  <a:srgbClr val="000000"/>
                </a:solidFill>
                <a:cs typeface="Calibri"/>
              </a:rPr>
              <a:t>Francés</a:t>
            </a:r>
            <a:r>
              <a:rPr lang="fr-FR" sz="1100" dirty="0">
                <a:solidFill>
                  <a:srgbClr val="000000"/>
                </a:solidFill>
                <a:cs typeface="Calibri"/>
              </a:rPr>
              <a:t>: </a:t>
            </a:r>
            <a:r>
              <a:rPr lang="fr-FR" sz="1100" dirty="0" err="1">
                <a:solidFill>
                  <a:srgbClr val="000000"/>
                </a:solidFill>
                <a:cs typeface="Calibri"/>
              </a:rPr>
              <a:t>Hablado</a:t>
            </a:r>
            <a:r>
              <a:rPr lang="fr-FR" sz="1100" dirty="0">
                <a:solidFill>
                  <a:srgbClr val="000000"/>
                </a:solidFill>
                <a:cs typeface="Calibri"/>
              </a:rPr>
              <a:t> </a:t>
            </a:r>
            <a:r>
              <a:rPr lang="fr-FR" sz="1100" dirty="0" err="1">
                <a:solidFill>
                  <a:srgbClr val="000000"/>
                </a:solidFill>
                <a:cs typeface="Calibri"/>
              </a:rPr>
              <a:t>básico</a:t>
            </a:r>
            <a:r>
              <a:rPr lang="fr-FR" sz="1100" dirty="0">
                <a:solidFill>
                  <a:srgbClr val="000000"/>
                </a:solidFill>
                <a:cs typeface="Calibri"/>
              </a:rPr>
              <a:t>, </a:t>
            </a:r>
            <a:r>
              <a:rPr lang="fr-FR" sz="1100" dirty="0" err="1">
                <a:solidFill>
                  <a:srgbClr val="000000"/>
                </a:solidFill>
                <a:cs typeface="Calibri"/>
              </a:rPr>
              <a:t>Escrito</a:t>
            </a:r>
            <a:r>
              <a:rPr lang="fr-FR" sz="1100" dirty="0">
                <a:solidFill>
                  <a:srgbClr val="000000"/>
                </a:solidFill>
                <a:cs typeface="Calibri"/>
              </a:rPr>
              <a:t> </a:t>
            </a:r>
            <a:r>
              <a:rPr lang="fr-FR" sz="1100" dirty="0" err="1">
                <a:solidFill>
                  <a:srgbClr val="000000"/>
                </a:solidFill>
                <a:cs typeface="Calibri"/>
              </a:rPr>
              <a:t>básico</a:t>
            </a:r>
            <a:r>
              <a:rPr lang="fr-FR" sz="1100" dirty="0">
                <a:solidFill>
                  <a:srgbClr val="000000"/>
                </a:solidFill>
                <a:cs typeface="Calibri"/>
              </a:rPr>
              <a:t>.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sp>
        <p:nvSpPr>
          <p:cNvPr id="21" name="Rounded Rectangle 76"/>
          <p:cNvSpPr/>
          <p:nvPr/>
        </p:nvSpPr>
        <p:spPr>
          <a:xfrm>
            <a:off x="471291" y="6785000"/>
            <a:ext cx="2689013" cy="298015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300" dirty="0">
                <a:latin typeface="Arial" pitchFamily="34" charset="0"/>
                <a:cs typeface="Arial" pitchFamily="34" charset="0"/>
              </a:rPr>
              <a:t>HABILIDADES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03228" y="7230064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ILLUSTRATOR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PHOTOSHOP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COREL DRAW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DREAMWEAVER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HTML/CSS3</a:t>
            </a:r>
          </a:p>
        </p:txBody>
      </p:sp>
      <p:grpSp>
        <p:nvGrpSpPr>
          <p:cNvPr id="23" name="Group 81"/>
          <p:cNvGrpSpPr/>
          <p:nvPr/>
        </p:nvGrpSpPr>
        <p:grpSpPr>
          <a:xfrm>
            <a:off x="1825927" y="7308260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24" name="Rectangle 23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604A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26" name="Group 101"/>
          <p:cNvGrpSpPr/>
          <p:nvPr/>
        </p:nvGrpSpPr>
        <p:grpSpPr>
          <a:xfrm>
            <a:off x="1825927" y="7547810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27" name="Rectangle 26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604A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9" name="Group 104"/>
          <p:cNvGrpSpPr/>
          <p:nvPr/>
        </p:nvGrpSpPr>
        <p:grpSpPr>
          <a:xfrm>
            <a:off x="1825927" y="7787359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30" name="Rectangle 29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604A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32" name="Group 107"/>
          <p:cNvGrpSpPr/>
          <p:nvPr/>
        </p:nvGrpSpPr>
        <p:grpSpPr>
          <a:xfrm>
            <a:off x="1825927" y="8026908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33" name="Rectangle 32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604A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35" name="Group 110"/>
          <p:cNvGrpSpPr/>
          <p:nvPr/>
        </p:nvGrpSpPr>
        <p:grpSpPr>
          <a:xfrm>
            <a:off x="1825927" y="8266458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36" name="Rectangle 35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604A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sp>
        <p:nvSpPr>
          <p:cNvPr id="38" name="Rounded Rectangle 114"/>
          <p:cNvSpPr/>
          <p:nvPr/>
        </p:nvSpPr>
        <p:spPr>
          <a:xfrm>
            <a:off x="471291" y="8562781"/>
            <a:ext cx="2689013" cy="298015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300" dirty="0">
                <a:latin typeface="Arial" pitchFamily="34" charset="0"/>
                <a:cs typeface="Arial" pitchFamily="34" charset="0"/>
              </a:rPr>
              <a:t>PERSONALIDAD</a:t>
            </a:r>
          </a:p>
        </p:txBody>
      </p:sp>
      <p:sp>
        <p:nvSpPr>
          <p:cNvPr id="39" name="Rectangle 38"/>
          <p:cNvSpPr/>
          <p:nvPr/>
        </p:nvSpPr>
        <p:spPr>
          <a:xfrm>
            <a:off x="303228" y="9012075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</p:txBody>
      </p:sp>
      <p:grpSp>
        <p:nvGrpSpPr>
          <p:cNvPr id="40" name="Group 117"/>
          <p:cNvGrpSpPr/>
          <p:nvPr/>
        </p:nvGrpSpPr>
        <p:grpSpPr>
          <a:xfrm>
            <a:off x="1825927" y="9090271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41" name="Rectangle 40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604A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43" name="Group 120"/>
          <p:cNvGrpSpPr/>
          <p:nvPr/>
        </p:nvGrpSpPr>
        <p:grpSpPr>
          <a:xfrm>
            <a:off x="1825927" y="9329820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44" name="Rectangle 43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604A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46" name="Group 123"/>
          <p:cNvGrpSpPr/>
          <p:nvPr/>
        </p:nvGrpSpPr>
        <p:grpSpPr>
          <a:xfrm>
            <a:off x="1825927" y="9569370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47" name="Rectangle 46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604A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49" name="Group 126"/>
          <p:cNvGrpSpPr/>
          <p:nvPr/>
        </p:nvGrpSpPr>
        <p:grpSpPr>
          <a:xfrm>
            <a:off x="1825927" y="9808919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50" name="Rectangle 49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604A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52" name="Group 129"/>
          <p:cNvGrpSpPr/>
          <p:nvPr/>
        </p:nvGrpSpPr>
        <p:grpSpPr>
          <a:xfrm>
            <a:off x="1825927" y="10048468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53" name="Rectangle 52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604A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sp>
        <p:nvSpPr>
          <p:cNvPr id="64" name="Прямоугольный треугольник 15"/>
          <p:cNvSpPr/>
          <p:nvPr/>
        </p:nvSpPr>
        <p:spPr>
          <a:xfrm flipV="1">
            <a:off x="0" y="10220"/>
            <a:ext cx="7562850" cy="1800200"/>
          </a:xfrm>
          <a:prstGeom prst="rtTriangle">
            <a:avLst/>
          </a:prstGeom>
          <a:solidFill>
            <a:schemeClr val="accent4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5" name="Прямоугольник 47"/>
          <p:cNvSpPr/>
          <p:nvPr/>
        </p:nvSpPr>
        <p:spPr>
          <a:xfrm>
            <a:off x="-603448" y="-2182"/>
            <a:ext cx="69127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Edouardo</a:t>
            </a:r>
            <a:r>
              <a:rPr lang="en-US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GARCIA</a:t>
            </a:r>
            <a:endParaRPr lang="ru-RU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426043" y="696819"/>
            <a:ext cx="3590969" cy="5789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2000" b="1" spc="327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Título</a:t>
            </a:r>
            <a:r>
              <a:rPr lang="en-PH" sz="2000" b="1" spc="327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del </a:t>
            </a:r>
            <a:r>
              <a:rPr lang="en-PH" sz="2000" b="1" spc="327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puesto</a:t>
            </a:r>
            <a:endParaRPr lang="en-PH" sz="2000" b="1" spc="327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696186" y="1810420"/>
            <a:ext cx="2259481" cy="1615851"/>
          </a:xfrm>
          <a:prstGeom prst="rect">
            <a:avLst/>
          </a:prstGeom>
          <a:pattFill prst="horzBrick">
            <a:fgClr>
              <a:srgbClr val="604A7B"/>
            </a:fgClr>
            <a:bgClr>
              <a:prstClr val="white"/>
            </a:bgClr>
          </a:pattFill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Text Box 5"/>
          <p:cNvSpPr txBox="1">
            <a:spLocks noChangeArrowheads="1"/>
          </p:cNvSpPr>
          <p:nvPr/>
        </p:nvSpPr>
        <p:spPr bwMode="auto">
          <a:xfrm>
            <a:off x="3856086" y="1119957"/>
            <a:ext cx="3544887" cy="69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5000"/>
              </a:lnSpc>
              <a:spcAft>
                <a:spcPts val="1089"/>
              </a:spcAft>
            </a:pPr>
            <a:r>
              <a:rPr lang="fr-FR" sz="1100" dirty="0" err="1">
                <a:latin typeface="Arial"/>
                <a:cs typeface="Arial"/>
              </a:rPr>
              <a:t>Describir</a:t>
            </a:r>
            <a:r>
              <a:rPr lang="fr-FR" sz="1100" dirty="0">
                <a:latin typeface="Arial"/>
                <a:cs typeface="Arial"/>
              </a:rPr>
              <a:t> </a:t>
            </a:r>
            <a:r>
              <a:rPr lang="fr-FR" sz="1100" dirty="0" err="1">
                <a:latin typeface="Arial"/>
                <a:cs typeface="Arial"/>
              </a:rPr>
              <a:t>brevemente</a:t>
            </a:r>
            <a:r>
              <a:rPr lang="fr-FR" sz="1100" dirty="0">
                <a:latin typeface="Arial"/>
                <a:cs typeface="Arial"/>
              </a:rPr>
              <a:t> su carrera, sus </a:t>
            </a:r>
            <a:r>
              <a:rPr lang="fr-FR" sz="1100" dirty="0" err="1">
                <a:latin typeface="Arial"/>
                <a:cs typeface="Arial"/>
              </a:rPr>
              <a:t>habilidades</a:t>
            </a:r>
            <a:r>
              <a:rPr lang="fr-FR" sz="1100" dirty="0">
                <a:latin typeface="Arial"/>
                <a:cs typeface="Arial"/>
              </a:rPr>
              <a:t> para el </a:t>
            </a:r>
            <a:r>
              <a:rPr lang="fr-FR" sz="1100" dirty="0" err="1">
                <a:latin typeface="Arial"/>
                <a:cs typeface="Arial"/>
              </a:rPr>
              <a:t>trabajo</a:t>
            </a:r>
            <a:r>
              <a:rPr lang="fr-FR" sz="1100" dirty="0">
                <a:latin typeface="Arial"/>
                <a:cs typeface="Arial"/>
              </a:rPr>
              <a:t> y sus </a:t>
            </a:r>
            <a:r>
              <a:rPr lang="fr-FR" sz="1100" dirty="0" err="1">
                <a:latin typeface="Arial"/>
                <a:cs typeface="Arial"/>
              </a:rPr>
              <a:t>objetivos</a:t>
            </a:r>
            <a:r>
              <a:rPr lang="fr-FR" sz="1100" dirty="0">
                <a:latin typeface="Arial"/>
                <a:cs typeface="Arial"/>
              </a:rPr>
              <a:t> de carrera. </a:t>
            </a:r>
            <a:r>
              <a:rPr lang="fr-FR" sz="1100" dirty="0" err="1">
                <a:latin typeface="Arial"/>
                <a:cs typeface="Arial"/>
              </a:rPr>
              <a:t>Lorem</a:t>
            </a:r>
            <a:r>
              <a:rPr lang="fr-FR" sz="1100" dirty="0">
                <a:latin typeface="Arial"/>
                <a:cs typeface="Arial"/>
              </a:rPr>
              <a:t> </a:t>
            </a:r>
            <a:r>
              <a:rPr lang="fr-FR" sz="1100" dirty="0" err="1">
                <a:latin typeface="Arial"/>
                <a:cs typeface="Arial"/>
              </a:rPr>
              <a:t>ipsum</a:t>
            </a:r>
            <a:r>
              <a:rPr lang="fr-FR" sz="1100" dirty="0">
                <a:latin typeface="Arial"/>
                <a:cs typeface="Arial"/>
              </a:rPr>
              <a:t> </a:t>
            </a:r>
            <a:r>
              <a:rPr lang="fr-FR" sz="1100" dirty="0" err="1">
                <a:latin typeface="Arial"/>
                <a:cs typeface="Arial"/>
              </a:rPr>
              <a:t>dolor</a:t>
            </a:r>
            <a:r>
              <a:rPr lang="fr-FR" sz="1100" dirty="0">
                <a:latin typeface="Arial"/>
                <a:cs typeface="Arial"/>
              </a:rPr>
              <a:t> </a:t>
            </a:r>
            <a:r>
              <a:rPr lang="fr-FR" sz="1100" dirty="0" err="1">
                <a:latin typeface="Arial"/>
                <a:cs typeface="Arial"/>
              </a:rPr>
              <a:t>sit</a:t>
            </a:r>
            <a:r>
              <a:rPr lang="fr-FR" sz="1100" dirty="0">
                <a:latin typeface="Arial"/>
                <a:cs typeface="Arial"/>
              </a:rPr>
              <a:t> </a:t>
            </a:r>
            <a:r>
              <a:rPr lang="fr-FR" sz="1100" dirty="0" err="1">
                <a:latin typeface="Arial"/>
                <a:cs typeface="Arial"/>
              </a:rPr>
              <a:t>amet</a:t>
            </a:r>
            <a:r>
              <a:rPr lang="fr-FR" sz="1100" dirty="0">
                <a:latin typeface="Arial"/>
                <a:cs typeface="Arial"/>
              </a:rPr>
              <a:t>, </a:t>
            </a:r>
            <a:r>
              <a:rPr lang="fr-FR" sz="1100" dirty="0" err="1">
                <a:latin typeface="Arial"/>
                <a:cs typeface="Arial"/>
              </a:rPr>
              <a:t>consectetur</a:t>
            </a:r>
            <a:r>
              <a:rPr lang="fr-FR" sz="1100" dirty="0">
                <a:latin typeface="Arial"/>
                <a:cs typeface="Arial"/>
              </a:rPr>
              <a:t> </a:t>
            </a:r>
            <a:r>
              <a:rPr lang="fr-FR" sz="1100" dirty="0" err="1">
                <a:latin typeface="Arial"/>
                <a:cs typeface="Arial"/>
              </a:rPr>
              <a:t>adipiscing</a:t>
            </a:r>
            <a:r>
              <a:rPr lang="fr-FR" sz="1100" dirty="0">
                <a:latin typeface="Arial"/>
                <a:cs typeface="Arial"/>
              </a:rPr>
              <a:t> </a:t>
            </a:r>
            <a:r>
              <a:rPr lang="fr-FR" sz="1100" dirty="0" err="1">
                <a:latin typeface="Arial"/>
                <a:cs typeface="Arial"/>
              </a:rPr>
              <a:t>elit</a:t>
            </a:r>
            <a:r>
              <a:rPr lang="fr-FR" sz="1100" dirty="0">
                <a:latin typeface="Arial"/>
                <a:cs typeface="Arial"/>
              </a:rPr>
              <a:t>. </a:t>
            </a:r>
            <a:r>
              <a:rPr lang="fr-FR" sz="1100" dirty="0" err="1">
                <a:latin typeface="Arial"/>
                <a:cs typeface="Arial"/>
              </a:rPr>
              <a:t>Quisque</a:t>
            </a:r>
            <a:r>
              <a:rPr lang="fr-FR" sz="1100" dirty="0">
                <a:latin typeface="Arial"/>
                <a:cs typeface="Arial"/>
              </a:rPr>
              <a:t> </a:t>
            </a:r>
            <a:r>
              <a:rPr lang="fr-FR" sz="1100" dirty="0" err="1">
                <a:latin typeface="Arial"/>
                <a:cs typeface="Arial"/>
              </a:rPr>
              <a:t>pulvinar</a:t>
            </a:r>
            <a:r>
              <a:rPr lang="fr-FR" sz="1100" dirty="0">
                <a:latin typeface="Arial"/>
                <a:cs typeface="Arial"/>
              </a:rPr>
              <a:t> </a:t>
            </a:r>
            <a:r>
              <a:rPr lang="fr-FR" sz="1100" dirty="0" err="1">
                <a:latin typeface="Arial"/>
                <a:cs typeface="Arial"/>
              </a:rPr>
              <a:t>sit</a:t>
            </a:r>
            <a:r>
              <a:rPr lang="fr-FR" sz="1100" dirty="0">
                <a:latin typeface="Arial"/>
                <a:cs typeface="Arial"/>
              </a:rPr>
              <a:t> </a:t>
            </a:r>
            <a:r>
              <a:rPr lang="fr-FR" sz="1100" dirty="0" err="1">
                <a:latin typeface="Arial"/>
                <a:cs typeface="Arial"/>
              </a:rPr>
              <a:t>amet</a:t>
            </a:r>
            <a:r>
              <a:rPr lang="fr-FR" sz="1100" dirty="0">
                <a:latin typeface="Arial"/>
                <a:cs typeface="Arial"/>
              </a:rPr>
              <a:t> </a:t>
            </a:r>
            <a:r>
              <a:rPr lang="fr-FR" sz="1100" dirty="0" err="1">
                <a:latin typeface="Arial"/>
                <a:cs typeface="Arial"/>
              </a:rPr>
              <a:t>turpis</a:t>
            </a:r>
            <a:r>
              <a:rPr lang="fr-FR" sz="1100" dirty="0">
                <a:latin typeface="Arial"/>
                <a:cs typeface="Arial"/>
              </a:rPr>
              <a:t> ut </a:t>
            </a:r>
            <a:r>
              <a:rPr lang="fr-FR" sz="1100" dirty="0" err="1">
                <a:latin typeface="Arial"/>
                <a:cs typeface="Arial"/>
              </a:rPr>
              <a:t>consequat</a:t>
            </a:r>
            <a:r>
              <a:rPr lang="fr-FR" sz="1100" dirty="0">
                <a:latin typeface="Arial"/>
                <a:cs typeface="Arial"/>
              </a:rPr>
              <a:t>. </a:t>
            </a:r>
          </a:p>
        </p:txBody>
      </p:sp>
      <p:grpSp>
        <p:nvGrpSpPr>
          <p:cNvPr id="62" name="Group 23"/>
          <p:cNvGrpSpPr/>
          <p:nvPr/>
        </p:nvGrpSpPr>
        <p:grpSpPr>
          <a:xfrm>
            <a:off x="426043" y="3655613"/>
            <a:ext cx="2659010" cy="2735402"/>
            <a:chOff x="166004" y="6785645"/>
            <a:chExt cx="2411193" cy="2534299"/>
          </a:xfrm>
        </p:grpSpPr>
        <p:pic>
          <p:nvPicPr>
            <p:cNvPr id="63" name="Picture 3" descr="C:\Users\ikkinallego\Downloads\location76.png"/>
            <p:cNvPicPr>
              <a:picLocks noChangeAspect="1" noChangeArrowheads="1"/>
            </p:cNvPicPr>
            <p:nvPr/>
          </p:nvPicPr>
          <p:blipFill>
            <a:blip r:embed="rId2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18811" y="6785645"/>
              <a:ext cx="305578" cy="305578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9" name="Rectangle 68"/>
            <p:cNvSpPr/>
            <p:nvPr/>
          </p:nvSpPr>
          <p:spPr>
            <a:xfrm>
              <a:off x="166004" y="7144710"/>
              <a:ext cx="2411193" cy="39920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PH" sz="1100" dirty="0" err="1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Plaça</a:t>
              </a:r>
              <a:r>
                <a:rPr lang="en-PH" sz="1100" dirty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 de </a:t>
              </a:r>
              <a:r>
                <a:rPr lang="en-PH" sz="1100" dirty="0" err="1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Catalunya</a:t>
              </a:r>
              <a:r>
                <a:rPr lang="en-PH" sz="1100" dirty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, 1708002 Barcelona, </a:t>
              </a:r>
              <a:r>
                <a:rPr lang="en-PH" sz="1100" dirty="0" err="1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España</a:t>
              </a:r>
              <a:endParaRPr lang="en-PH" sz="11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70" name="Picture 4" descr="C:\Users\ikkinallego\Downloads\telephone5.png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9786" y="7701278"/>
              <a:ext cx="314603" cy="314603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1" name="Rectangle 70"/>
            <p:cNvSpPr/>
            <p:nvPr/>
          </p:nvSpPr>
          <p:spPr>
            <a:xfrm>
              <a:off x="166004" y="8088138"/>
              <a:ext cx="2411193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hr-HR" sz="1100" dirty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616.000.000</a:t>
              </a:r>
              <a:endParaRPr lang="en-PH" sz="11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72" name="Picture 5" descr="C:\Users\ikkinallego\Downloads\email5 (1).png"/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0744" y="8560580"/>
              <a:ext cx="461713" cy="461713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3" name="Rectangle 72"/>
            <p:cNvSpPr/>
            <p:nvPr/>
          </p:nvSpPr>
          <p:spPr>
            <a:xfrm>
              <a:off x="166004" y="9073723"/>
              <a:ext cx="2411193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PH" sz="11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mail@mail.com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1440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b="1" dirty="0"/>
              <a:t>Querido candidato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Gracias por descargar esta plantilla de nuestro sitio web. Esperamos que esto te ayude a crear tu CV. Tómate el tiempo para escribir tu CV con cuidado, ya que describe tu experiencia profesional y tu personalidad.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¡Recuerda que una buena aplicación es una aplicación personalizada! Si necesita otros modelos, vuelva a nuestro sitio web: </a:t>
            </a:r>
            <a:r>
              <a:rPr lang="es-ES" dirty="0">
                <a:hlinkClick r:id="rId2"/>
              </a:rPr>
              <a:t>HTTPS://WWW.EJEMPLODECV.COM</a:t>
            </a:r>
            <a:r>
              <a:rPr lang="es-ES" dirty="0"/>
              <a:t>  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EJEMPLODECV.COM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/>
              <a:t>El contenido publicado en nuestro sitio (modelos de CV, modelos de cartas, artículos, etc.) son propiedad de </a:t>
            </a:r>
            <a:r>
              <a:rPr lang="it-IT" dirty="0" err="1"/>
              <a:t>EJEMPLODECV.com</a:t>
            </a:r>
            <a:endParaRPr lang="it-IT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es-ES" dirty="0"/>
              <a:t>Su uso se limita a un uso estrictamente personal.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Está prohibido distribuirlos, publicarlos o redistribuirlos sin nuestro consentimiento. 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También está prohibido dar acceso al enlace de descarga o al enlace de edición.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Contenido presentado en 180 países ante un alguacil. Reproducción estrictamente prohibida, incluso parcial. Limitado a uso estrictamente personal.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Los modelos disponibles en nuestro sitio web se proporcionan "tal cual" y sin garantía.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2843512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488</Words>
  <Application>Microsoft Macintosh PowerPoint</Application>
  <PresentationFormat>Personnalisé</PresentationFormat>
  <Paragraphs>69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cv22</dc:title>
  <dc:subject/>
  <dc:creator>www.ejemplodecv.com</dc:creator>
  <cp:keywords/>
  <dc:description/>
  <cp:lastModifiedBy>Axel Maille</cp:lastModifiedBy>
  <cp:revision>7</cp:revision>
  <dcterms:created xsi:type="dcterms:W3CDTF">2015-07-03T12:55:42Z</dcterms:created>
  <dcterms:modified xsi:type="dcterms:W3CDTF">2021-01-03T21:57:58Z</dcterms:modified>
  <cp:category/>
</cp:coreProperties>
</file>