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6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40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7225" y="2116056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cxnSp>
        <p:nvCxnSpPr>
          <p:cNvPr id="9" name="Straight Connector 19"/>
          <p:cNvCxnSpPr>
            <a:stCxn id="8" idx="3"/>
          </p:cNvCxnSpPr>
          <p:nvPr/>
        </p:nvCxnSpPr>
        <p:spPr>
          <a:xfrm>
            <a:off x="5628530" y="2304827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28190" y="2546186"/>
            <a:ext cx="3547563" cy="213186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6259" y="4896305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cxnSp>
        <p:nvCxnSpPr>
          <p:cNvPr id="13" name="Straight Connector 144"/>
          <p:cNvCxnSpPr>
            <a:stCxn id="12" idx="3"/>
          </p:cNvCxnSpPr>
          <p:nvPr/>
        </p:nvCxnSpPr>
        <p:spPr>
          <a:xfrm>
            <a:off x="5631873" y="5085076"/>
            <a:ext cx="1930979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9"/>
          <p:cNvSpPr txBox="1"/>
          <p:nvPr/>
        </p:nvSpPr>
        <p:spPr>
          <a:xfrm>
            <a:off x="3732275" y="5385291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28187" y="9068343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IDIOMAS</a:t>
            </a:r>
            <a:endParaRPr lang="en-PH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50"/>
          <p:cNvCxnSpPr>
            <a:stCxn id="16" idx="3"/>
          </p:cNvCxnSpPr>
          <p:nvPr/>
        </p:nvCxnSpPr>
        <p:spPr>
          <a:xfrm>
            <a:off x="5265543" y="9257114"/>
            <a:ext cx="2278273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9"/>
          <p:cNvSpPr txBox="1"/>
          <p:nvPr/>
        </p:nvSpPr>
        <p:spPr>
          <a:xfrm>
            <a:off x="3847223" y="9430741"/>
            <a:ext cx="3528528" cy="9522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Inglés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alto. </a:t>
            </a:r>
          </a:p>
          <a:p>
            <a:pPr marL="171450" indent="-171450">
              <a:buFont typeface="Wingdings" charset="2"/>
              <a:buChar char="§"/>
              <a:defRPr/>
            </a:pPr>
            <a:r>
              <a:rPr lang="fr-FR" sz="1100" dirty="0" err="1">
                <a:solidFill>
                  <a:srgbClr val="000000"/>
                </a:solidFill>
                <a:cs typeface="Calibri"/>
              </a:rPr>
              <a:t>Francés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: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Hablado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,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Escrito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000000"/>
                </a:solidFill>
                <a:cs typeface="Calibri"/>
              </a:rPr>
              <a:t>básico</a:t>
            </a:r>
            <a:r>
              <a:rPr lang="fr-FR" sz="11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1" name="Rounded Rectangle 76"/>
          <p:cNvSpPr/>
          <p:nvPr/>
        </p:nvSpPr>
        <p:spPr>
          <a:xfrm>
            <a:off x="471291" y="6785000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03228" y="723006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23" name="Group 81"/>
          <p:cNvGrpSpPr/>
          <p:nvPr/>
        </p:nvGrpSpPr>
        <p:grpSpPr>
          <a:xfrm>
            <a:off x="1825927" y="730826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101"/>
          <p:cNvGrpSpPr/>
          <p:nvPr/>
        </p:nvGrpSpPr>
        <p:grpSpPr>
          <a:xfrm>
            <a:off x="1825927" y="754781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104"/>
          <p:cNvGrpSpPr/>
          <p:nvPr/>
        </p:nvGrpSpPr>
        <p:grpSpPr>
          <a:xfrm>
            <a:off x="1825927" y="77873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107"/>
          <p:cNvGrpSpPr/>
          <p:nvPr/>
        </p:nvGrpSpPr>
        <p:grpSpPr>
          <a:xfrm>
            <a:off x="1825927" y="80269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110"/>
          <p:cNvGrpSpPr/>
          <p:nvPr/>
        </p:nvGrpSpPr>
        <p:grpSpPr>
          <a:xfrm>
            <a:off x="1825927" y="826645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38" name="Rounded Rectangle 114"/>
          <p:cNvSpPr/>
          <p:nvPr/>
        </p:nvSpPr>
        <p:spPr>
          <a:xfrm>
            <a:off x="471291" y="8562781"/>
            <a:ext cx="2689013" cy="29801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3228" y="901207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40" name="Group 117"/>
          <p:cNvGrpSpPr/>
          <p:nvPr/>
        </p:nvGrpSpPr>
        <p:grpSpPr>
          <a:xfrm>
            <a:off x="1825927" y="909027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1" name="Rectangle 4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 120"/>
          <p:cNvGrpSpPr/>
          <p:nvPr/>
        </p:nvGrpSpPr>
        <p:grpSpPr>
          <a:xfrm>
            <a:off x="1825927" y="932982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4" name="Rectangle 4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1825927" y="956937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47" name="Rectangle 4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126"/>
          <p:cNvGrpSpPr/>
          <p:nvPr/>
        </p:nvGrpSpPr>
        <p:grpSpPr>
          <a:xfrm>
            <a:off x="1825927" y="980891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0" name="Rectangle 4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129"/>
          <p:cNvGrpSpPr/>
          <p:nvPr/>
        </p:nvGrpSpPr>
        <p:grpSpPr>
          <a:xfrm>
            <a:off x="1825927" y="1004846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rgbClr val="604A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bg1"/>
                </a:solidFill>
              </a:endParaRPr>
            </a:p>
          </p:txBody>
        </p:sp>
      </p:grpSp>
      <p:sp>
        <p:nvSpPr>
          <p:cNvPr id="64" name="Прямоугольный треугольник 15"/>
          <p:cNvSpPr/>
          <p:nvPr/>
        </p:nvSpPr>
        <p:spPr>
          <a:xfrm flipV="1">
            <a:off x="0" y="10220"/>
            <a:ext cx="7562850" cy="180020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5" name="Прямоугольник 47"/>
          <p:cNvSpPr/>
          <p:nvPr/>
        </p:nvSpPr>
        <p:spPr>
          <a:xfrm>
            <a:off x="-603448" y="-2182"/>
            <a:ext cx="6912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Edouardo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GARCIA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26043" y="696819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20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20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20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6186" y="1810420"/>
            <a:ext cx="2259481" cy="1615851"/>
          </a:xfrm>
          <a:prstGeom prst="rect">
            <a:avLst/>
          </a:prstGeom>
          <a:pattFill prst="horzBrick">
            <a:fgClr>
              <a:srgbClr val="604A7B"/>
            </a:fgClr>
            <a:bgClr>
              <a:prstClr val="white"/>
            </a:bgClr>
          </a:patt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3856086" y="1119957"/>
            <a:ext cx="3544887" cy="69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latin typeface="Arial"/>
                <a:cs typeface="Arial"/>
              </a:rPr>
              <a:t>Describir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brevemente</a:t>
            </a:r>
            <a:r>
              <a:rPr lang="fr-FR" sz="1100" dirty="0">
                <a:latin typeface="Arial"/>
                <a:cs typeface="Arial"/>
              </a:rPr>
              <a:t> su carrera, sus </a:t>
            </a:r>
            <a:r>
              <a:rPr lang="fr-FR" sz="1100" dirty="0" err="1">
                <a:latin typeface="Arial"/>
                <a:cs typeface="Arial"/>
              </a:rPr>
              <a:t>habilidades</a:t>
            </a:r>
            <a:r>
              <a:rPr lang="fr-FR" sz="1100" dirty="0">
                <a:latin typeface="Arial"/>
                <a:cs typeface="Arial"/>
              </a:rPr>
              <a:t> para el </a:t>
            </a:r>
            <a:r>
              <a:rPr lang="fr-FR" sz="1100" dirty="0" err="1">
                <a:latin typeface="Arial"/>
                <a:cs typeface="Arial"/>
              </a:rPr>
              <a:t>trabajo</a:t>
            </a:r>
            <a:r>
              <a:rPr lang="fr-FR" sz="1100" dirty="0">
                <a:latin typeface="Arial"/>
                <a:cs typeface="Arial"/>
              </a:rPr>
              <a:t> y sus </a:t>
            </a:r>
            <a:r>
              <a:rPr lang="fr-FR" sz="1100" dirty="0" err="1">
                <a:latin typeface="Arial"/>
                <a:cs typeface="Arial"/>
              </a:rPr>
              <a:t>objetivos</a:t>
            </a:r>
            <a:r>
              <a:rPr lang="fr-FR" sz="1100" dirty="0">
                <a:latin typeface="Arial"/>
                <a:cs typeface="Arial"/>
              </a:rPr>
              <a:t> de carrera. </a:t>
            </a:r>
            <a:r>
              <a:rPr lang="fr-FR" sz="1100" dirty="0" err="1">
                <a:latin typeface="Arial"/>
                <a:cs typeface="Arial"/>
              </a:rPr>
              <a:t>Lorem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ipsum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dolor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sit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amet</a:t>
            </a:r>
            <a:r>
              <a:rPr lang="fr-FR" sz="1100" dirty="0">
                <a:latin typeface="Arial"/>
                <a:cs typeface="Arial"/>
              </a:rPr>
              <a:t>, </a:t>
            </a:r>
            <a:r>
              <a:rPr lang="fr-FR" sz="1100" dirty="0" err="1">
                <a:latin typeface="Arial"/>
                <a:cs typeface="Arial"/>
              </a:rPr>
              <a:t>consectetur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adipiscing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elit</a:t>
            </a:r>
            <a:r>
              <a:rPr lang="fr-FR" sz="1100" dirty="0">
                <a:latin typeface="Arial"/>
                <a:cs typeface="Arial"/>
              </a:rPr>
              <a:t>. </a:t>
            </a:r>
            <a:r>
              <a:rPr lang="fr-FR" sz="1100" dirty="0" err="1">
                <a:latin typeface="Arial"/>
                <a:cs typeface="Arial"/>
              </a:rPr>
              <a:t>Quisque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pulvinar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sit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amet</a:t>
            </a:r>
            <a:r>
              <a:rPr lang="fr-FR" sz="1100" dirty="0">
                <a:latin typeface="Arial"/>
                <a:cs typeface="Arial"/>
              </a:rPr>
              <a:t> </a:t>
            </a:r>
            <a:r>
              <a:rPr lang="fr-FR" sz="1100" dirty="0" err="1">
                <a:latin typeface="Arial"/>
                <a:cs typeface="Arial"/>
              </a:rPr>
              <a:t>turpis</a:t>
            </a:r>
            <a:r>
              <a:rPr lang="fr-FR" sz="1100" dirty="0">
                <a:latin typeface="Arial"/>
                <a:cs typeface="Arial"/>
              </a:rPr>
              <a:t> ut </a:t>
            </a:r>
            <a:r>
              <a:rPr lang="fr-FR" sz="1100" dirty="0" err="1">
                <a:latin typeface="Arial"/>
                <a:cs typeface="Arial"/>
              </a:rPr>
              <a:t>consequat</a:t>
            </a:r>
            <a:r>
              <a:rPr lang="fr-FR" sz="1100" dirty="0">
                <a:latin typeface="Arial"/>
                <a:cs typeface="Arial"/>
              </a:rPr>
              <a:t>. </a:t>
            </a:r>
          </a:p>
        </p:txBody>
      </p:sp>
      <p:grpSp>
        <p:nvGrpSpPr>
          <p:cNvPr id="62" name="Group 23"/>
          <p:cNvGrpSpPr/>
          <p:nvPr/>
        </p:nvGrpSpPr>
        <p:grpSpPr>
          <a:xfrm>
            <a:off x="426043" y="3655613"/>
            <a:ext cx="2659010" cy="2735402"/>
            <a:chOff x="166004" y="6785645"/>
            <a:chExt cx="2411193" cy="2534299"/>
          </a:xfrm>
        </p:grpSpPr>
        <p:pic>
          <p:nvPicPr>
            <p:cNvPr id="63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8811" y="6785645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166004" y="7144710"/>
              <a:ext cx="2411193" cy="399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Plaça</a:t>
              </a:r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de </a:t>
              </a:r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Catalunya</a:t>
              </a:r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, 1708002 Barcelona, </a:t>
              </a:r>
              <a:r>
                <a:rPr lang="en-PH" sz="1100" dirty="0" err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España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0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9786" y="7701278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Rectangle 70"/>
            <p:cNvSpPr/>
            <p:nvPr/>
          </p:nvSpPr>
          <p:spPr>
            <a:xfrm>
              <a:off x="166004" y="8088138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r-HR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616.000.000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2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744" y="8560580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Rectangle 72"/>
            <p:cNvSpPr/>
            <p:nvPr/>
          </p:nvSpPr>
          <p:spPr>
            <a:xfrm>
              <a:off x="166004" y="9073723"/>
              <a:ext cx="241119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44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8435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488</Words>
  <Application>Microsoft Macintosh PowerPoint</Application>
  <PresentationFormat>Personnalisé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cv22</dc:title>
  <dc:subject/>
  <dc:creator>www.ejemplodecv.com</dc:creator>
  <cp:keywords/>
  <dc:description/>
  <cp:lastModifiedBy>Axel Maille</cp:lastModifiedBy>
  <cp:revision>7</cp:revision>
  <dcterms:created xsi:type="dcterms:W3CDTF">2015-07-03T12:55:42Z</dcterms:created>
  <dcterms:modified xsi:type="dcterms:W3CDTF">2021-01-03T21:57:58Z</dcterms:modified>
  <cp:category/>
</cp:coreProperties>
</file>