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3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384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3E806-806F-B445-AB9B-408A309C25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0A75B-B45A-BB44-9C97-FE9888B19D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156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30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2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60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84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77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15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58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5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93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30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83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3DD9-4C2D-1942-B3F6-BB1310D5A2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3F91-4B0A-EE4F-A7E6-B179A466EA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63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18" Type="http://schemas.microsoft.com/office/2007/relationships/hdphoto" Target="../media/hdphoto8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614453" cy="27135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0" y="9957731"/>
            <a:ext cx="7562850" cy="7309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246863" y="10074009"/>
            <a:ext cx="7069125" cy="498351"/>
            <a:chOff x="187809" y="2642164"/>
            <a:chExt cx="6410290" cy="461713"/>
          </a:xfrm>
        </p:grpSpPr>
        <p:pic>
          <p:nvPicPr>
            <p:cNvPr id="164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Rectangle 164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15 RUE DELA PAIX 75012 PARIS</a:t>
              </a:r>
            </a:p>
          </p:txBody>
        </p:sp>
        <p:pic>
          <p:nvPicPr>
            <p:cNvPr id="166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7" name="Rectangle 166"/>
            <p:cNvSpPr/>
            <p:nvPr/>
          </p:nvSpPr>
          <p:spPr>
            <a:xfrm>
              <a:off x="3551805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01 02 03 04 05</a:t>
              </a:r>
            </a:p>
          </p:txBody>
        </p:sp>
        <p:pic>
          <p:nvPicPr>
            <p:cNvPr id="168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9" name="Rectangle 168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79669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9" name="Rectangle 98"/>
          <p:cNvSpPr/>
          <p:nvPr/>
        </p:nvSpPr>
        <p:spPr>
          <a:xfrm>
            <a:off x="3757881" y="6164021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8" name="Rectangle 97"/>
          <p:cNvSpPr/>
          <p:nvPr/>
        </p:nvSpPr>
        <p:spPr>
          <a:xfrm>
            <a:off x="3757881" y="824907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7" name="Rectangle 96"/>
          <p:cNvSpPr/>
          <p:nvPr/>
        </p:nvSpPr>
        <p:spPr>
          <a:xfrm>
            <a:off x="132051" y="824907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5" name="Rectangle 94"/>
          <p:cNvSpPr/>
          <p:nvPr/>
        </p:nvSpPr>
        <p:spPr>
          <a:xfrm>
            <a:off x="132051" y="615048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5" name="Rectangle 14"/>
          <p:cNvSpPr/>
          <p:nvPr/>
        </p:nvSpPr>
        <p:spPr>
          <a:xfrm>
            <a:off x="13205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7" name="Rectangle 76"/>
          <p:cNvSpPr/>
          <p:nvPr/>
        </p:nvSpPr>
        <p:spPr>
          <a:xfrm>
            <a:off x="2268855" y="147338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13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13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13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52747" y="2051560"/>
            <a:ext cx="6265114" cy="38933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70099" y="2934714"/>
            <a:ext cx="1544399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pic>
        <p:nvPicPr>
          <p:cNvPr id="9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2" y="2928165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/>
          <p:cNvSpPr/>
          <p:nvPr/>
        </p:nvSpPr>
        <p:spPr>
          <a:xfrm>
            <a:off x="132051" y="3448172"/>
            <a:ext cx="3397279" cy="213186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92647" y="2934714"/>
            <a:ext cx="168065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pic>
        <p:nvPicPr>
          <p:cNvPr id="103" name="Picture 3" descr="C:\Users\ikkinallego\Downloads\boc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22" y="2950007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Text Box 189"/>
          <p:cNvSpPr txBox="1"/>
          <p:nvPr/>
        </p:nvSpPr>
        <p:spPr>
          <a:xfrm>
            <a:off x="3654565" y="3469410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70098" y="6136361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pic>
        <p:nvPicPr>
          <p:cNvPr id="11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3" y="6185974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Rectangle 110"/>
          <p:cNvSpPr/>
          <p:nvPr/>
        </p:nvSpPr>
        <p:spPr>
          <a:xfrm>
            <a:off x="207112" y="673327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681146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0449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2783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75118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77453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136361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pic>
        <p:nvPicPr>
          <p:cNvPr id="13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94" y="6185974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Rectangle 130"/>
          <p:cNvSpPr/>
          <p:nvPr/>
        </p:nvSpPr>
        <p:spPr>
          <a:xfrm>
            <a:off x="3796691" y="673327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70098" y="8254932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EXITOS</a:t>
            </a:r>
          </a:p>
        </p:txBody>
      </p:sp>
      <p:pic>
        <p:nvPicPr>
          <p:cNvPr id="151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18" y="8265232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 Box 189"/>
          <p:cNvSpPr txBox="1"/>
          <p:nvPr/>
        </p:nvSpPr>
        <p:spPr>
          <a:xfrm>
            <a:off x="115533" y="8765497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192646" y="8238776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IDIOMAS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57881" y="8765498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254139"/>
            <a:ext cx="7614453" cy="3385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Edouardo</a:t>
            </a:r>
            <a:r>
              <a:rPr lang="en-PH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GARCIA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5462059" y="681146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7" name="Rectangle 10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462059" y="70449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53" name="Rectangle 1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5462059" y="72783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1" name="Rectangle 1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462059" y="75118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0" name="Rectangle 16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462059" y="77453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3" name="Rectangle 17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3074" name="Picture 2" descr="C:\Users\ikkinallego\Downloads\talk1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304" y="8269089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82878" y="162779"/>
            <a:ext cx="1848697" cy="109135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60082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759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446</Words>
  <Application>Microsoft Macintosh PowerPoint</Application>
  <PresentationFormat>Personnalisé</PresentationFormat>
  <Paragraphs>70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cv20</dc:title>
  <dc:subject/>
  <dc:creator>www.ejemplodecv.com</dc:creator>
  <cp:keywords/>
  <dc:description/>
  <cp:lastModifiedBy>Axel Maille</cp:lastModifiedBy>
  <cp:revision>8</cp:revision>
  <dcterms:created xsi:type="dcterms:W3CDTF">2015-07-01T20:23:14Z</dcterms:created>
  <dcterms:modified xsi:type="dcterms:W3CDTF">2021-01-03T21:58:27Z</dcterms:modified>
  <cp:category/>
</cp:coreProperties>
</file>