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33"/>
    <p:restoredTop sz="94626"/>
  </p:normalViewPr>
  <p:slideViewPr>
    <p:cSldViewPr snapToGrid="0" snapToObjects="1">
      <p:cViewPr varScale="1">
        <p:scale>
          <a:sx n="77" d="100"/>
          <a:sy n="77" d="100"/>
        </p:scale>
        <p:origin x="3384" y="208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43E806-806F-B445-AB9B-408A309C2568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0A75B-B45A-BB44-9C97-FE9888B19DD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115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7309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2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607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848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2779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8155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2585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353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293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3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83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63DD9-4C2D-1942-B3F6-BB1310D5A267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C3F91-4B0A-EE4F-A7E6-B179A466EA7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63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6.png"/><Relationship Id="rId18" Type="http://schemas.microsoft.com/office/2007/relationships/hdphoto" Target="../media/hdphoto8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12" Type="http://schemas.microsoft.com/office/2007/relationships/hdphoto" Target="../media/hdphoto5.wdp"/><Relationship Id="rId1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5.png"/><Relationship Id="rId5" Type="http://schemas.openxmlformats.org/officeDocument/2006/relationships/image" Target="../media/image2.png"/><Relationship Id="rId15" Type="http://schemas.openxmlformats.org/officeDocument/2006/relationships/image" Target="../media/image7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4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7614453" cy="271354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6" name="Rectangle 15"/>
          <p:cNvSpPr/>
          <p:nvPr/>
        </p:nvSpPr>
        <p:spPr>
          <a:xfrm>
            <a:off x="0" y="9957731"/>
            <a:ext cx="7562850" cy="730907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grpSp>
        <p:nvGrpSpPr>
          <p:cNvPr id="4" name="Group 3"/>
          <p:cNvGrpSpPr/>
          <p:nvPr/>
        </p:nvGrpSpPr>
        <p:grpSpPr>
          <a:xfrm>
            <a:off x="246863" y="10074009"/>
            <a:ext cx="7069125" cy="498351"/>
            <a:chOff x="187809" y="2642164"/>
            <a:chExt cx="6410290" cy="461713"/>
          </a:xfrm>
        </p:grpSpPr>
        <p:pic>
          <p:nvPicPr>
            <p:cNvPr id="164" name="Picture 3" descr="C:\Users\ikkinallego\Downloads\location76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809" y="2720231"/>
              <a:ext cx="305578" cy="305578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5" name="Rectangle 164"/>
            <p:cNvSpPr/>
            <p:nvPr/>
          </p:nvSpPr>
          <p:spPr>
            <a:xfrm>
              <a:off x="499379" y="2796076"/>
              <a:ext cx="2624820" cy="156832"/>
            </a:xfrm>
            <a:prstGeom prst="rect">
              <a:avLst/>
            </a:prstGeom>
          </p:spPr>
          <p:txBody>
            <a:bodyPr wrap="square" lIns="0" tIns="0" rIns="0" bIns="0">
              <a:spAutoFit/>
            </a:bodyPr>
            <a:lstStyle/>
            <a:p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15 RUE DELA PAIX 75012 PARIS</a:t>
              </a:r>
            </a:p>
          </p:txBody>
        </p:sp>
        <p:pic>
          <p:nvPicPr>
            <p:cNvPr id="166" name="Picture 4" descr="C:\Users\ikkinallego\Downloads\telephone5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27677" y="2715719"/>
              <a:ext cx="314603" cy="31460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7" name="Rectangle 166"/>
            <p:cNvSpPr/>
            <p:nvPr/>
          </p:nvSpPr>
          <p:spPr>
            <a:xfrm>
              <a:off x="3551805" y="2749910"/>
              <a:ext cx="1165208" cy="2423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01 02 03 04 05</a:t>
              </a:r>
            </a:p>
          </p:txBody>
        </p:sp>
        <p:pic>
          <p:nvPicPr>
            <p:cNvPr id="168" name="Picture 5" descr="C:\Users\ikkinallego\Downloads\email5 (1)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rightnessContrast bright="100000" contras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70758" y="2642164"/>
              <a:ext cx="461713" cy="461713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9" name="Rectangle 168"/>
            <p:cNvSpPr/>
            <p:nvPr/>
          </p:nvSpPr>
          <p:spPr>
            <a:xfrm>
              <a:off x="5428586" y="2749910"/>
              <a:ext cx="1169513" cy="246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PH" sz="11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mail@mail.com</a:t>
              </a:r>
            </a:p>
          </p:txBody>
        </p:sp>
      </p:grpSp>
      <p:sp>
        <p:nvSpPr>
          <p:cNvPr id="100" name="Rectangle 99"/>
          <p:cNvSpPr/>
          <p:nvPr/>
        </p:nvSpPr>
        <p:spPr>
          <a:xfrm>
            <a:off x="379669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9" name="Rectangle 98"/>
          <p:cNvSpPr/>
          <p:nvPr/>
        </p:nvSpPr>
        <p:spPr>
          <a:xfrm>
            <a:off x="3757881" y="6164021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8" name="Rectangle 97"/>
          <p:cNvSpPr/>
          <p:nvPr/>
        </p:nvSpPr>
        <p:spPr>
          <a:xfrm>
            <a:off x="375788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7" name="Rectangle 96"/>
          <p:cNvSpPr/>
          <p:nvPr/>
        </p:nvSpPr>
        <p:spPr>
          <a:xfrm>
            <a:off x="132051" y="8249076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95" name="Rectangle 94"/>
          <p:cNvSpPr/>
          <p:nvPr/>
        </p:nvSpPr>
        <p:spPr>
          <a:xfrm>
            <a:off x="132051" y="615048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5" name="Rectangle 14"/>
          <p:cNvSpPr/>
          <p:nvPr/>
        </p:nvSpPr>
        <p:spPr>
          <a:xfrm>
            <a:off x="132051" y="2928165"/>
            <a:ext cx="3512010" cy="377133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77" name="Rectangle 76"/>
          <p:cNvSpPr/>
          <p:nvPr/>
        </p:nvSpPr>
        <p:spPr>
          <a:xfrm>
            <a:off x="2268855" y="1473381"/>
            <a:ext cx="3025140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</a:t>
            </a:r>
            <a:r>
              <a:rPr lang="en-PH" sz="13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</a:t>
            </a:r>
            <a:r>
              <a:rPr lang="en-PH" sz="1300" b="1" spc="327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puesto</a:t>
            </a:r>
            <a:endParaRPr lang="en-PH" sz="1300" b="1" spc="327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52747" y="2051560"/>
            <a:ext cx="6265114" cy="389337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>
              <a:lnSpc>
                <a:spcPct val="115000"/>
              </a:lnSpc>
              <a:spcAft>
                <a:spcPts val="1089"/>
              </a:spcAft>
            </a:pP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Describir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brevemente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su carrera,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habilidades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para el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trabajo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y sus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objetivos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de carrera.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Lorem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ipsum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dolor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consectetur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adipiscing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elit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Quisque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pulvinar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sit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amet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turpis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 ut </a:t>
            </a:r>
            <a:r>
              <a:rPr lang="fr-FR" sz="1100" dirty="0" err="1">
                <a:solidFill>
                  <a:srgbClr val="FFFFFF"/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670099" y="2934714"/>
            <a:ext cx="1544399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FORMACION</a:t>
            </a:r>
          </a:p>
        </p:txBody>
      </p:sp>
      <p:pic>
        <p:nvPicPr>
          <p:cNvPr id="90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12" y="2928165"/>
            <a:ext cx="385318" cy="3771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Rectangle 90"/>
          <p:cNvSpPr/>
          <p:nvPr/>
        </p:nvSpPr>
        <p:spPr>
          <a:xfrm>
            <a:off x="132051" y="3448172"/>
            <a:ext cx="3397279" cy="2131867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cs typeface="Calibri"/>
              </a:rPr>
              <a:t>FORMACION </a:t>
            </a:r>
            <a:r>
              <a:rPr lang="fr-FR" sz="1100" b="1" dirty="0">
                <a:solidFill>
                  <a:srgbClr val="000000"/>
                </a:solidFill>
                <a:cs typeface="Calibri"/>
              </a:rPr>
              <a:t>| 2000 – 2003</a:t>
            </a:r>
          </a:p>
          <a:p>
            <a:r>
              <a:rPr lang="fr-FR" sz="1100" dirty="0" err="1">
                <a:solidFill>
                  <a:srgbClr val="404040"/>
                </a:solidFill>
                <a:cs typeface="Calibri"/>
              </a:rPr>
              <a:t>Describir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especialidades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esta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: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diplomas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opciones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formación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, </a:t>
            </a:r>
            <a:r>
              <a:rPr lang="fr-FR" sz="1100" dirty="0" err="1">
                <a:solidFill>
                  <a:srgbClr val="404040"/>
                </a:solidFill>
                <a:cs typeface="Calibri"/>
              </a:rPr>
              <a:t>etc</a:t>
            </a:r>
            <a:r>
              <a:rPr lang="fr-FR" sz="1100" dirty="0">
                <a:solidFill>
                  <a:srgbClr val="404040"/>
                </a:solidFill>
                <a:cs typeface="Calibri"/>
              </a:rPr>
              <a:t> ...</a:t>
            </a:r>
          </a:p>
          <a:p>
            <a:endParaRPr lang="fr-FR" sz="1100" dirty="0">
              <a:solidFill>
                <a:srgbClr val="404040"/>
              </a:solidFill>
              <a:cs typeface="Calibri"/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192647" y="2934714"/>
            <a:ext cx="1680655" cy="362152"/>
          </a:xfrm>
          <a:prstGeom prst="rect">
            <a:avLst/>
          </a:prstGeom>
        </p:spPr>
        <p:txBody>
          <a:bodyPr wrap="non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EXPERIENCIA</a:t>
            </a:r>
          </a:p>
        </p:txBody>
      </p:sp>
      <p:pic>
        <p:nvPicPr>
          <p:cNvPr id="103" name="Picture 3" descr="C:\Users\ikkinallego\Downloads\boc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8622" y="2950007"/>
            <a:ext cx="334025" cy="32692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Text Box 189"/>
          <p:cNvSpPr txBox="1"/>
          <p:nvPr/>
        </p:nvSpPr>
        <p:spPr>
          <a:xfrm>
            <a:off x="3654565" y="3469410"/>
            <a:ext cx="3824254" cy="2279243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EMPRESA| </a:t>
            </a:r>
            <a:r>
              <a:rPr lang="en-US" sz="1100" b="1" i="1" dirty="0">
                <a:cs typeface="Calibri"/>
              </a:rPr>
              <a:t>2000 – 2003 - </a:t>
            </a:r>
            <a:r>
              <a:rPr lang="en-US" sz="1100" i="1" dirty="0" err="1">
                <a:solidFill>
                  <a:schemeClr val="bg1">
                    <a:lumMod val="50000"/>
                  </a:schemeClr>
                </a:solidFill>
                <a:cs typeface="Calibri"/>
              </a:rPr>
              <a:t>Titre</a:t>
            </a:r>
            <a:r>
              <a:rPr lang="en-US" sz="1100" i="1" dirty="0">
                <a:solidFill>
                  <a:schemeClr val="bg1">
                    <a:lumMod val="50000"/>
                  </a:schemeClr>
                </a:solidFill>
                <a:cs typeface="Calibri"/>
              </a:rPr>
              <a:t> du poste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Describir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las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funciones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ocupado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esta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posición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Describa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su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asignación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y los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resultados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que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obtuvo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. No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dude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de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cuantificar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. 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670098" y="6136361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pic>
        <p:nvPicPr>
          <p:cNvPr id="11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123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1" name="Rectangle 110"/>
          <p:cNvSpPr/>
          <p:nvPr/>
        </p:nvSpPr>
        <p:spPr>
          <a:xfrm>
            <a:off x="207112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PHOTOSHOP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HTML/CSS3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729812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3" name="Rectangle 11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5" name="Group 114"/>
          <p:cNvGrpSpPr/>
          <p:nvPr/>
        </p:nvGrpSpPr>
        <p:grpSpPr>
          <a:xfrm>
            <a:off x="1729812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6" name="Rectangle 115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729812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19" name="Rectangle 118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0" name="Rectangle 119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729812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2" name="Rectangle 121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1729812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25" name="Rectangle 124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26" name="Rectangle 125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4192646" y="6136361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pic>
        <p:nvPicPr>
          <p:cNvPr id="130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94" y="6185974"/>
            <a:ext cx="319295" cy="312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3796691" y="6733273"/>
            <a:ext cx="1886837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latin typeface="Arial"/>
                <a:ea typeface="Calibri"/>
                <a:cs typeface="Times New Roman"/>
              </a:rPr>
              <a:t>LOREM IPSUM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70098" y="8254932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EXITOS</a:t>
            </a:r>
          </a:p>
        </p:txBody>
      </p:sp>
      <p:pic>
        <p:nvPicPr>
          <p:cNvPr id="151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18" y="8265232"/>
            <a:ext cx="352306" cy="3448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" name="Text Box 189"/>
          <p:cNvSpPr txBox="1"/>
          <p:nvPr/>
        </p:nvSpPr>
        <p:spPr>
          <a:xfrm>
            <a:off x="115533" y="8765497"/>
            <a:ext cx="3528528" cy="1055356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dolor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sit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amet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,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consectetur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adipiscing</a:t>
            </a: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| 2008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adipiscing.  </a:t>
            </a:r>
          </a:p>
        </p:txBody>
      </p:sp>
      <p:sp>
        <p:nvSpPr>
          <p:cNvPr id="154" name="Rectangle 153"/>
          <p:cNvSpPr/>
          <p:nvPr/>
        </p:nvSpPr>
        <p:spPr>
          <a:xfrm>
            <a:off x="4192646" y="8238776"/>
            <a:ext cx="3421807" cy="3654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7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IDIOMAS</a:t>
            </a:r>
          </a:p>
        </p:txBody>
      </p:sp>
      <p:sp>
        <p:nvSpPr>
          <p:cNvPr id="159" name="Text Box 189"/>
          <p:cNvSpPr txBox="1"/>
          <p:nvPr/>
        </p:nvSpPr>
        <p:spPr>
          <a:xfrm>
            <a:off x="3757881" y="8765498"/>
            <a:ext cx="3528528" cy="75486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en-PH" sz="1100" b="1" dirty="0">
              <a:solidFill>
                <a:schemeClr val="tx1"/>
              </a:solidFill>
              <a:latin typeface="Arial"/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</a:t>
            </a:r>
            <a:r>
              <a:rPr lang="en-PH" sz="1100" b="1" dirty="0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 </a:t>
            </a: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Ipsum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1254139"/>
            <a:ext cx="7614453" cy="3385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3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Edouardo</a:t>
            </a:r>
            <a:r>
              <a:rPr lang="en-PH" sz="3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GARCIA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5462059" y="6811469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07" name="Rectangle 106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5462059" y="7044926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53" name="Rectangle 15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0" name="Group 159"/>
          <p:cNvGrpSpPr/>
          <p:nvPr/>
        </p:nvGrpSpPr>
        <p:grpSpPr>
          <a:xfrm>
            <a:off x="5462059" y="7278384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61" name="Rectangle 160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63" name="Group 162"/>
          <p:cNvGrpSpPr/>
          <p:nvPr/>
        </p:nvGrpSpPr>
        <p:grpSpPr>
          <a:xfrm>
            <a:off x="5462059" y="7511841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0" name="Rectangle 169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172" name="Group 171"/>
          <p:cNvGrpSpPr/>
          <p:nvPr/>
        </p:nvGrpSpPr>
        <p:grpSpPr>
          <a:xfrm>
            <a:off x="5462059" y="7745300"/>
            <a:ext cx="1715487" cy="145439"/>
            <a:chOff x="3505200" y="7559865"/>
            <a:chExt cx="1371600" cy="134747"/>
          </a:xfrm>
          <a:solidFill>
            <a:schemeClr val="bg1"/>
          </a:solidFill>
        </p:grpSpPr>
        <p:sp>
          <p:nvSpPr>
            <p:cNvPr id="173" name="Rectangle 172"/>
            <p:cNvSpPr/>
            <p:nvPr/>
          </p:nvSpPr>
          <p:spPr>
            <a:xfrm>
              <a:off x="3505200" y="7559865"/>
              <a:ext cx="1371600" cy="1347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174" name="Rectangle 173"/>
            <p:cNvSpPr/>
            <p:nvPr/>
          </p:nvSpPr>
          <p:spPr>
            <a:xfrm>
              <a:off x="3505200" y="7559865"/>
              <a:ext cx="1066800" cy="13474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pic>
        <p:nvPicPr>
          <p:cNvPr id="3074" name="Picture 2" descr="C:\Users\ikkinallego\Downloads\talk13.pn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304" y="8269089"/>
            <a:ext cx="358885" cy="3512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82878" y="162779"/>
            <a:ext cx="1848697" cy="1091359"/>
          </a:xfrm>
          <a:prstGeom prst="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dirty="0"/>
              <a:t>FOTO</a:t>
            </a:r>
          </a:p>
        </p:txBody>
      </p:sp>
    </p:spTree>
    <p:extLst>
      <p:ext uri="{BB962C8B-B14F-4D97-AF65-F5344CB8AC3E}">
        <p14:creationId xmlns:p14="http://schemas.microsoft.com/office/powerpoint/2010/main" val="600822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7595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446</Words>
  <Application>Microsoft Macintosh PowerPoint</Application>
  <PresentationFormat>Personnalisé</PresentationFormat>
  <Paragraphs>70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Calibri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cv20</dc:title>
  <dc:subject/>
  <dc:creator>www.ejemplodecv.com</dc:creator>
  <cp:keywords/>
  <dc:description/>
  <cp:lastModifiedBy>Axel Maille</cp:lastModifiedBy>
  <cp:revision>8</cp:revision>
  <dcterms:created xsi:type="dcterms:W3CDTF">2015-07-01T20:23:14Z</dcterms:created>
  <dcterms:modified xsi:type="dcterms:W3CDTF">2021-01-03T21:58:27Z</dcterms:modified>
  <cp:category/>
</cp:coreProperties>
</file>