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91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57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86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4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11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71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63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05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29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48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08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5D9E-0A21-F547-A857-45F9FF6DD3E9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12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63272" y="313714"/>
            <a:ext cx="570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"/>
              </a:rPr>
              <a:t>Edouardo </a:t>
            </a:r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"/>
              </a:rPr>
              <a:t>GARCIA | </a:t>
            </a:r>
            <a:r>
              <a:rPr lang="fr-FR" sz="2800" b="1" dirty="0" err="1">
                <a:latin typeface="+mj-lt"/>
                <a:cs typeface="Times"/>
              </a:rPr>
              <a:t>Título</a:t>
            </a:r>
            <a:r>
              <a:rPr lang="fr-FR" sz="2800" b="1" dirty="0">
                <a:latin typeface="+mj-lt"/>
                <a:cs typeface="Times"/>
              </a:rPr>
              <a:t> </a:t>
            </a:r>
            <a:r>
              <a:rPr lang="fr-FR" sz="2800" b="1" dirty="0" err="1">
                <a:latin typeface="+mj-lt"/>
                <a:cs typeface="Times"/>
              </a:rPr>
              <a:t>del</a:t>
            </a:r>
            <a:r>
              <a:rPr lang="fr-FR" sz="2800" b="1" dirty="0">
                <a:latin typeface="+mj-lt"/>
                <a:cs typeface="Times"/>
              </a:rPr>
              <a:t> </a:t>
            </a:r>
            <a:r>
              <a:rPr lang="fr-FR" sz="2800" b="1" dirty="0" err="1">
                <a:latin typeface="+mj-lt"/>
                <a:cs typeface="Times"/>
              </a:rPr>
              <a:t>puesto</a:t>
            </a:r>
            <a:endParaRPr lang="fr-FR" sz="2800" b="1" dirty="0">
              <a:latin typeface="+mj-lt"/>
              <a:cs typeface="Time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9339" y="1017263"/>
            <a:ext cx="6980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Mail : </a:t>
            </a:r>
            <a:r>
              <a:rPr lang="fr-FR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mail@mail.com</a:t>
            </a:r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| Tel : </a:t>
            </a:r>
            <a:r>
              <a:rPr lang="hr-H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616.000.000 </a:t>
            </a:r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| </a:t>
            </a:r>
            <a:r>
              <a:rPr lang="fr-FR" sz="1400">
                <a:solidFill>
                  <a:schemeClr val="tx1">
                    <a:lumMod val="50000"/>
                    <a:lumOff val="50000"/>
                  </a:schemeClr>
                </a:solidFill>
              </a:rPr>
              <a:t>Dir </a:t>
            </a:r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Plaça de </a:t>
            </a:r>
            <a:r>
              <a:rPr lang="fr-FR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Catalunya</a:t>
            </a:r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1708002 Barcelona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853903"/>
              </p:ext>
            </p:extLst>
          </p:nvPr>
        </p:nvGraphicFramePr>
        <p:xfrm>
          <a:off x="309339" y="1559885"/>
          <a:ext cx="6807216" cy="8835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5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 gridSpan="2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0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Experiencia</a:t>
                      </a:r>
                      <a:endParaRPr lang="fr-FR" sz="1800" b="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200" b="0" i="0" kern="12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  <a:endParaRPr lang="fr-FR" sz="1800" b="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Informática</a:t>
                      </a:r>
                      <a:endParaRPr lang="fr-FR" sz="12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Word,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Excel, PowerPoint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Linux, Windows, OSX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1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Idiomas</a:t>
                      </a:r>
                      <a:endParaRPr lang="fr-FR" sz="1200" b="1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Inglés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alto.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Francés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Xxxxx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xxxxxxx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Abcdef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Xxxxxx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Zzzzzzz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endParaRPr lang="fr-FR" sz="1800" b="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 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8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Otros</a:t>
                      </a:r>
                      <a:r>
                        <a:rPr lang="fr-FR" sz="18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8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Datos</a:t>
                      </a:r>
                      <a:r>
                        <a:rPr lang="fr-FR" sz="1800" b="0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800" b="0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Interés</a:t>
                      </a:r>
                      <a:endParaRPr lang="fr-FR" sz="1800" b="0" i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Carnet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Conducir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B1.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Vehículo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propio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.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Disponibilidad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para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viajar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53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6042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440</Words>
  <Application>Microsoft Macintosh PowerPoint</Application>
  <PresentationFormat>Personnalisé</PresentationFormat>
  <Paragraphs>59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cv2</dc:title>
  <dc:subject/>
  <dc:creator>www.ejemplodecv.com</dc:creator>
  <cp:keywords/>
  <dc:description/>
  <cp:lastModifiedBy>Axel Maille</cp:lastModifiedBy>
  <cp:revision>20</cp:revision>
  <dcterms:created xsi:type="dcterms:W3CDTF">2015-06-24T14:19:20Z</dcterms:created>
  <dcterms:modified xsi:type="dcterms:W3CDTF">2021-01-03T22:02:32Z</dcterms:modified>
  <cp:category/>
</cp:coreProperties>
</file>