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04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45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C68-6E50-1E40-A322-EF5752BF5A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A85D5-AFA4-2846-8435-D6DB8F096A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99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00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03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30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69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09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68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35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44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85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8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84F7-8BCA-0E4E-BCBD-94289A0E224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7A20-51D6-1947-8503-1E7C98B1A0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57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00138" y="391294"/>
            <a:ext cx="5462712" cy="113761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53549" y="514532"/>
            <a:ext cx="5085217" cy="923101"/>
            <a:chOff x="3398506" y="157894"/>
            <a:chExt cx="3256294" cy="855236"/>
          </a:xfrm>
        </p:grpSpPr>
        <p:sp>
          <p:nvSpPr>
            <p:cNvPr id="69" name="Rectangle 68"/>
            <p:cNvSpPr/>
            <p:nvPr/>
          </p:nvSpPr>
          <p:spPr>
            <a:xfrm>
              <a:off x="3398506" y="15789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3600" b="1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Edouardo</a:t>
              </a:r>
              <a:r>
                <a:rPr lang="en-PH" sz="3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GARCIA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98506" y="47670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600" b="1" spc="327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Título</a:t>
              </a:r>
              <a:r>
                <a:rPr lang="en-PH" sz="1600" b="1" spc="327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del </a:t>
              </a:r>
              <a:r>
                <a:rPr lang="en-PH" sz="1600" b="1" spc="327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puesto</a:t>
              </a:r>
              <a:endParaRPr lang="en-PH" sz="16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207453" y="189736"/>
            <a:ext cx="1892685" cy="1540724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VOTRE PHOTO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8900" y="1873488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3794798" y="2316440"/>
            <a:ext cx="3547563" cy="213186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588900" y="4604099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sp>
        <p:nvSpPr>
          <p:cNvPr id="148" name="Text Box 189"/>
          <p:cNvSpPr txBox="1"/>
          <p:nvPr/>
        </p:nvSpPr>
        <p:spPr>
          <a:xfrm>
            <a:off x="3732276" y="5093084"/>
            <a:ext cx="3662511" cy="34044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588900" y="8634185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IDIOMAS</a:t>
            </a:r>
          </a:p>
        </p:txBody>
      </p:sp>
      <p:sp>
        <p:nvSpPr>
          <p:cNvPr id="152" name="Text Box 189"/>
          <p:cNvSpPr txBox="1"/>
          <p:nvPr/>
        </p:nvSpPr>
        <p:spPr>
          <a:xfrm>
            <a:off x="3732276" y="8996582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ABOUT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77444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Describir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brevemente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su carrera, sus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habilidades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para el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trabajo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y sus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objetivos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de carrera.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pulvinar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rgbClr val="FFFFFF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04683" y="595249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33952" y="6397556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828418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762256"/>
            <a:ext cx="240013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Dir: </a:t>
            </a:r>
            <a:r>
              <a:rPr lang="en-PH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Plaça</a:t>
            </a:r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PH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Catalunya</a:t>
            </a:r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1708002 Barcelona, </a:t>
            </a:r>
            <a:r>
              <a:rPr lang="en-PH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España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3061" y="3421398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hr-HR" sz="11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616.000.000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4682" y="6250505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79414" y="647055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4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79414" y="670572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4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79414" y="694090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9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0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2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79414" y="717607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79414" y="741125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005147" y="250295"/>
            <a:ext cx="5557703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1954728" y="1698301"/>
            <a:ext cx="5608122" cy="3555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1" y="10423083"/>
            <a:ext cx="7562850" cy="26555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cxnSp>
        <p:nvCxnSpPr>
          <p:cNvPr id="230" name="Straight Connector 229"/>
          <p:cNvCxnSpPr/>
          <p:nvPr/>
        </p:nvCxnSpPr>
        <p:spPr>
          <a:xfrm>
            <a:off x="0" y="10320274"/>
            <a:ext cx="7562850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7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04049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464</Words>
  <Application>Microsoft Macintosh PowerPoint</Application>
  <PresentationFormat>Personnalisé</PresentationFormat>
  <Paragraphs>70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cv19</dc:title>
  <dc:subject/>
  <dc:creator>www.ejemplodecv.com</dc:creator>
  <cp:keywords/>
  <dc:description/>
  <cp:lastModifiedBy>Axel Maille</cp:lastModifiedBy>
  <cp:revision>13</cp:revision>
  <dcterms:created xsi:type="dcterms:W3CDTF">2015-07-01T20:20:13Z</dcterms:created>
  <dcterms:modified xsi:type="dcterms:W3CDTF">2021-01-03T21:58:39Z</dcterms:modified>
  <cp:category/>
</cp:coreProperties>
</file>