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43"/>
    <p:restoredTop sz="94626"/>
  </p:normalViewPr>
  <p:slideViewPr>
    <p:cSldViewPr snapToGrid="0" snapToObjects="1">
      <p:cViewPr varScale="1">
        <p:scale>
          <a:sx n="77" d="100"/>
          <a:sy n="77" d="100"/>
        </p:scale>
        <p:origin x="3432" y="20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953F8-1352-E548-8119-D5CB8F852C8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1115B-B1B0-D842-A214-EC17DD1A5F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946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5C8A8-16CE-4878-B592-0936399FE911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32505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42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2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5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46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63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04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1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76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03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58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94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69AAB-2FF4-BF45-9C78-03D350AF1BC7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4902-0B1D-6B46-9363-08CF0BE6C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13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microsoft.com/office/2007/relationships/hdphoto" Target="../media/hdphoto5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4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jemplo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elay 19"/>
          <p:cNvSpPr/>
          <p:nvPr/>
        </p:nvSpPr>
        <p:spPr>
          <a:xfrm rot="16200000">
            <a:off x="675080" y="3800867"/>
            <a:ext cx="10688638" cy="3086902"/>
          </a:xfrm>
          <a:custGeom>
            <a:avLst/>
            <a:gdLst>
              <a:gd name="connsiteX0" fmla="*/ 0 w 7315200"/>
              <a:gd name="connsiteY0" fmla="*/ 0 h 3574294"/>
              <a:gd name="connsiteX1" fmla="*/ 3657600 w 7315200"/>
              <a:gd name="connsiteY1" fmla="*/ 0 h 3574294"/>
              <a:gd name="connsiteX2" fmla="*/ 7315200 w 7315200"/>
              <a:gd name="connsiteY2" fmla="*/ 1787147 h 3574294"/>
              <a:gd name="connsiteX3" fmla="*/ 3657600 w 7315200"/>
              <a:gd name="connsiteY3" fmla="*/ 3574294 h 3574294"/>
              <a:gd name="connsiteX4" fmla="*/ 0 w 7315200"/>
              <a:gd name="connsiteY4" fmla="*/ 3574294 h 3574294"/>
              <a:gd name="connsiteX5" fmla="*/ 0 w 7315200"/>
              <a:gd name="connsiteY5" fmla="*/ 0 h 3574294"/>
              <a:gd name="connsiteX0" fmla="*/ 0 w 7315319"/>
              <a:gd name="connsiteY0" fmla="*/ 10788 h 3595870"/>
              <a:gd name="connsiteX1" fmla="*/ 3657600 w 7315319"/>
              <a:gd name="connsiteY1" fmla="*/ 10788 h 3595870"/>
              <a:gd name="connsiteX2" fmla="*/ 7315200 w 7315319"/>
              <a:gd name="connsiteY2" fmla="*/ 1797935 h 3595870"/>
              <a:gd name="connsiteX3" fmla="*/ 3657600 w 7315319"/>
              <a:gd name="connsiteY3" fmla="*/ 3585082 h 3595870"/>
              <a:gd name="connsiteX4" fmla="*/ 0 w 7315319"/>
              <a:gd name="connsiteY4" fmla="*/ 3585082 h 3595870"/>
              <a:gd name="connsiteX5" fmla="*/ 0 w 7315319"/>
              <a:gd name="connsiteY5" fmla="*/ 10788 h 3595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15319" h="3595870">
                <a:moveTo>
                  <a:pt x="0" y="10788"/>
                </a:moveTo>
                <a:lnTo>
                  <a:pt x="3657600" y="10788"/>
                </a:lnTo>
                <a:cubicBezTo>
                  <a:pt x="5677637" y="10788"/>
                  <a:pt x="7331529" y="-250436"/>
                  <a:pt x="7315200" y="1797935"/>
                </a:cubicBezTo>
                <a:cubicBezTo>
                  <a:pt x="7298871" y="3846306"/>
                  <a:pt x="5677637" y="3585082"/>
                  <a:pt x="3657600" y="3585082"/>
                </a:cubicBezTo>
                <a:lnTo>
                  <a:pt x="0" y="3585082"/>
                </a:lnTo>
                <a:lnTo>
                  <a:pt x="0" y="107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en-PH"/>
          </a:p>
        </p:txBody>
      </p:sp>
      <p:sp>
        <p:nvSpPr>
          <p:cNvPr id="143" name="Rectangle 142"/>
          <p:cNvSpPr/>
          <p:nvPr/>
        </p:nvSpPr>
        <p:spPr>
          <a:xfrm>
            <a:off x="121799" y="2511156"/>
            <a:ext cx="4217621" cy="196259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  <a:p>
            <a:endParaRPr lang="fr-FR" sz="1100" dirty="0">
              <a:solidFill>
                <a:srgbClr val="404040"/>
              </a:solidFill>
              <a:cs typeface="Calibri"/>
            </a:endParaRP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  <a:p>
            <a:endParaRPr lang="fr-FR" sz="1100" dirty="0">
              <a:solidFill>
                <a:srgbClr val="404040"/>
              </a:solidFill>
              <a:cs typeface="Calibri"/>
            </a:endParaRP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</p:txBody>
      </p:sp>
      <p:sp>
        <p:nvSpPr>
          <p:cNvPr id="152" name="Text Box 189"/>
          <p:cNvSpPr txBox="1"/>
          <p:nvPr/>
        </p:nvSpPr>
        <p:spPr>
          <a:xfrm>
            <a:off x="90037" y="8811411"/>
            <a:ext cx="4284862" cy="169283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| 2008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dolor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sit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amet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consectetur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adipiscing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elit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In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faucibus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aliquet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faucibus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Aenean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dapibus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justo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diam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a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rutrum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elit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 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| 2008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dolor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sit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amet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consectetur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adipiscing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elit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In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faucibus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aliquet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faucibus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Aenean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dapibus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justo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diam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a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rutrum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elit</a:t>
            </a: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.  </a:t>
            </a: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ts val="1307"/>
              </a:lnSpc>
              <a:spcAft>
                <a:spcPts val="544"/>
              </a:spcAft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40317" y="2035913"/>
            <a:ext cx="3520047" cy="41770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9569" tIns="49785" rIns="99569" bIns="49785">
            <a:spAutoFit/>
          </a:bodyPr>
          <a:lstStyle/>
          <a:p>
            <a:pPr algn="ctr"/>
            <a:r>
              <a:rPr lang="en-PH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FORMACION</a:t>
            </a:r>
          </a:p>
        </p:txBody>
      </p:sp>
      <p:pic>
        <p:nvPicPr>
          <p:cNvPr id="228" name="Picture 6" descr="C:\Users\ikkinallego\Downloads\black268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/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9" y="1919341"/>
            <a:ext cx="636517" cy="6317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8" name="Text Box 189"/>
          <p:cNvSpPr txBox="1"/>
          <p:nvPr/>
        </p:nvSpPr>
        <p:spPr>
          <a:xfrm>
            <a:off x="90037" y="5303260"/>
            <a:ext cx="4284862" cy="23961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Titre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du poste</a:t>
            </a:r>
            <a:endParaRPr lang="fr-FR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  <a:endParaRPr lang="fr-FR" sz="1100" b="1" dirty="0"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Titre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du poste</a:t>
            </a:r>
            <a:endParaRPr lang="fr-FR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  <a:endParaRPr lang="fr-FR" sz="1100" b="1" dirty="0"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Titre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du poste</a:t>
            </a:r>
            <a:endParaRPr lang="fr-FR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  <a:endParaRPr lang="fr-FR" sz="1100" b="1" dirty="0"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Titre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du poste</a:t>
            </a:r>
            <a:endParaRPr lang="fr-FR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  <a:endParaRPr lang="fr-FR" sz="1100" b="1" dirty="0"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44" name="Rounded Rectangle 143"/>
          <p:cNvSpPr/>
          <p:nvPr/>
        </p:nvSpPr>
        <p:spPr>
          <a:xfrm>
            <a:off x="840317" y="4774522"/>
            <a:ext cx="3520047" cy="41770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9569" tIns="49785" rIns="99569" bIns="49785">
            <a:spAutoFit/>
          </a:bodyPr>
          <a:lstStyle/>
          <a:p>
            <a:pPr algn="ctr"/>
            <a:r>
              <a:rPr lang="en-PH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EXPERIENCIA</a:t>
            </a:r>
          </a:p>
        </p:txBody>
      </p:sp>
      <p:pic>
        <p:nvPicPr>
          <p:cNvPr id="229" name="Picture 3" descr="C:\Users\ikkinallego\Downloads\boc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/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9" y="4747295"/>
            <a:ext cx="456489" cy="4530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0" name="Rounded Rectangle 149"/>
          <p:cNvSpPr/>
          <p:nvPr/>
        </p:nvSpPr>
        <p:spPr>
          <a:xfrm>
            <a:off x="840317" y="8307027"/>
            <a:ext cx="3520047" cy="41770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9569" tIns="49785" rIns="99569" bIns="49785">
            <a:spAutoFit/>
          </a:bodyPr>
          <a:lstStyle/>
          <a:p>
            <a:pPr algn="ctr"/>
            <a:r>
              <a:rPr lang="en-PH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EXITOS</a:t>
            </a:r>
          </a:p>
        </p:txBody>
      </p:sp>
      <p:pic>
        <p:nvPicPr>
          <p:cNvPr id="230" name="Picture 2" descr="C:\Users\ikkinallego\Downloads\award52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/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9" y="8264422"/>
            <a:ext cx="511047" cy="5072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6" name="Rectangle 355"/>
          <p:cNvSpPr/>
          <p:nvPr/>
        </p:nvSpPr>
        <p:spPr>
          <a:xfrm>
            <a:off x="79709" y="409519"/>
            <a:ext cx="4508163" cy="578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3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Edouardo</a:t>
            </a:r>
            <a:r>
              <a:rPr lang="en-PH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GARCIA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79710" y="988512"/>
            <a:ext cx="4205152" cy="578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2600" b="1" spc="327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Título</a:t>
            </a:r>
            <a:r>
              <a:rPr lang="en-PH" sz="2600" b="1" spc="32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del </a:t>
            </a:r>
            <a:r>
              <a:rPr lang="en-PH" sz="2600" b="1" spc="327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puesto</a:t>
            </a:r>
            <a:endParaRPr lang="en-PH" sz="2600" b="1" spc="327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8" name="Rounded Rectangle 357"/>
          <p:cNvSpPr/>
          <p:nvPr/>
        </p:nvSpPr>
        <p:spPr>
          <a:xfrm>
            <a:off x="4475948" y="2831678"/>
            <a:ext cx="2968495" cy="298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3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ACERCA DE </a:t>
            </a:r>
            <a:r>
              <a:rPr lang="en-PH" sz="1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4728243" y="5343674"/>
            <a:ext cx="2542242" cy="116801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Aft>
                <a:spcPts val="1089"/>
              </a:spcAft>
            </a:pP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Describir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brevemente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su carrera, sus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habilidades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para el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trabajo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y sus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objetivos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de carrera.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Lorem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ipsum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dolor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sit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amet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,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consectetur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adipiscing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elit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Quisque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pulvinar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sit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amet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turpis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 ut </a:t>
            </a:r>
            <a:r>
              <a:rPr lang="fr-FR" sz="1100" dirty="0" err="1">
                <a:solidFill>
                  <a:schemeClr val="bg1"/>
                </a:solidFill>
                <a:latin typeface="Arial"/>
                <a:cs typeface="Arial"/>
              </a:rPr>
              <a:t>consequat</a:t>
            </a:r>
            <a:r>
              <a:rPr lang="fr-FR" sz="110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</a:p>
        </p:txBody>
      </p:sp>
      <p:sp>
        <p:nvSpPr>
          <p:cNvPr id="360" name="Rounded Rectangle 359"/>
          <p:cNvSpPr/>
          <p:nvPr/>
        </p:nvSpPr>
        <p:spPr>
          <a:xfrm>
            <a:off x="4515117" y="6596625"/>
            <a:ext cx="2968495" cy="298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300" dirty="0">
                <a:latin typeface="Arial" pitchFamily="34" charset="0"/>
                <a:cs typeface="Arial" pitchFamily="34" charset="0"/>
              </a:rPr>
              <a:t>HABILIDADES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554286" y="7041690"/>
            <a:ext cx="1633683" cy="122597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ILLUSTRATOR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PHOTOSHOP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COREL DRAW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DREAMWEAVER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HTML/CSS3</a:t>
            </a:r>
          </a:p>
        </p:txBody>
      </p:sp>
      <p:sp>
        <p:nvSpPr>
          <p:cNvPr id="362" name="Rounded Rectangle 361"/>
          <p:cNvSpPr/>
          <p:nvPr/>
        </p:nvSpPr>
        <p:spPr>
          <a:xfrm>
            <a:off x="4515117" y="8374407"/>
            <a:ext cx="2968495" cy="298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300" dirty="0">
                <a:latin typeface="Arial" pitchFamily="34" charset="0"/>
                <a:cs typeface="Arial" pitchFamily="34" charset="0"/>
              </a:rPr>
              <a:t>PERSONALIDAD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4554286" y="8823701"/>
            <a:ext cx="1633683" cy="122597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</p:txBody>
      </p:sp>
      <p:pic>
        <p:nvPicPr>
          <p:cNvPr id="364" name="Picture 3" descr="C:\Users\ikkinallego\Downloads\location76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809" y="3381303"/>
            <a:ext cx="343688" cy="3298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5" name="Rectangle 364"/>
          <p:cNvSpPr/>
          <p:nvPr/>
        </p:nvSpPr>
        <p:spPr>
          <a:xfrm>
            <a:off x="5505494" y="3330286"/>
            <a:ext cx="1848898" cy="608374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en-PH" sz="11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Plaça</a:t>
            </a:r>
            <a:r>
              <a:rPr lang="en-PH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PH" sz="11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Catalunya</a:t>
            </a:r>
            <a:r>
              <a:rPr lang="en-PH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1708002 Barcelona, </a:t>
            </a:r>
            <a:r>
              <a:rPr lang="en-PH" sz="11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España</a:t>
            </a:r>
            <a:endParaRPr lang="en-PH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6" name="Picture 4" descr="C:\Users\ikkinallego\Downloads\telephone5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323" y="4026835"/>
            <a:ext cx="353839" cy="3395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7" name="Rectangle 366"/>
          <p:cNvSpPr/>
          <p:nvPr/>
        </p:nvSpPr>
        <p:spPr>
          <a:xfrm>
            <a:off x="5505494" y="4063740"/>
            <a:ext cx="1848898" cy="26981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hr-H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616.000.000</a:t>
            </a:r>
            <a:endParaRPr lang="en-PH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" name="Picture 5" descr="C:\Users\ikkinallego\Downloads\email5 (1)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838" y="4597260"/>
            <a:ext cx="519296" cy="4983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9" name="Rectangle 368"/>
          <p:cNvSpPr/>
          <p:nvPr/>
        </p:nvSpPr>
        <p:spPr>
          <a:xfrm>
            <a:off x="5505493" y="4713556"/>
            <a:ext cx="1848897" cy="26981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en-PH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mail@mail.com</a:t>
            </a:r>
          </a:p>
        </p:txBody>
      </p:sp>
      <p:grpSp>
        <p:nvGrpSpPr>
          <p:cNvPr id="370" name="Group 369"/>
          <p:cNvGrpSpPr/>
          <p:nvPr/>
        </p:nvGrpSpPr>
        <p:grpSpPr>
          <a:xfrm>
            <a:off x="6224878" y="7114685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471" name="Oval 470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72" name="Oval 471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73" name="Oval 472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74" name="Oval 473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78" name="Oval 477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0" name="Oval 479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6224878" y="7352718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482" name="Oval 481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3" name="Oval 482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4" name="Oval 483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5" name="Oval 484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6" name="Oval 485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87" name="Oval 486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6224878" y="7590751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489" name="Oval 488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0" name="Oval 489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1" name="Oval 490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2" name="Oval 491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3" name="Oval 492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4" name="Oval 493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6224878" y="7828783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496" name="Oval 495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7" name="Oval 496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8" name="Oval 497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499" name="Oval 498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0" name="Oval 499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1" name="Oval 500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6224878" y="8066815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03" name="Oval 502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4" name="Oval 503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5" name="Oval 504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6" name="Oval 505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7" name="Oval 506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08" name="Oval 507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09" name="Group 508"/>
          <p:cNvGrpSpPr/>
          <p:nvPr/>
        </p:nvGrpSpPr>
        <p:grpSpPr>
          <a:xfrm>
            <a:off x="6224878" y="8908905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10" name="Oval 509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1" name="Oval 510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2" name="Oval 511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3" name="Oval 512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4" name="Oval 513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5" name="Oval 514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6224878" y="9146938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17" name="Oval 516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8" name="Oval 517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19" name="Oval 518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0" name="Oval 519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1" name="Oval 520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2" name="Oval 521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23" name="Group 522"/>
          <p:cNvGrpSpPr/>
          <p:nvPr/>
        </p:nvGrpSpPr>
        <p:grpSpPr>
          <a:xfrm>
            <a:off x="6224878" y="9384971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24" name="Oval 523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5" name="Oval 524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6" name="Oval 525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7" name="Oval 526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8" name="Oval 527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29" name="Oval 528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30" name="Group 529"/>
          <p:cNvGrpSpPr/>
          <p:nvPr/>
        </p:nvGrpSpPr>
        <p:grpSpPr>
          <a:xfrm>
            <a:off x="6224878" y="9623004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31" name="Oval 530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2" name="Oval 531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3" name="Oval 532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4" name="Oval 533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5" name="Oval 534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6" name="Oval 535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6224878" y="9861036"/>
            <a:ext cx="944407" cy="98696"/>
            <a:chOff x="1413487" y="6334119"/>
            <a:chExt cx="989095" cy="91440"/>
          </a:xfrm>
          <a:solidFill>
            <a:schemeClr val="bg1"/>
          </a:solidFill>
        </p:grpSpPr>
        <p:sp>
          <p:nvSpPr>
            <p:cNvPr id="538" name="Oval 537"/>
            <p:cNvSpPr/>
            <p:nvPr/>
          </p:nvSpPr>
          <p:spPr>
            <a:xfrm>
              <a:off x="1772549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39" name="Oval 538"/>
            <p:cNvSpPr/>
            <p:nvPr/>
          </p:nvSpPr>
          <p:spPr>
            <a:xfrm>
              <a:off x="2131611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40" name="Oval 539"/>
            <p:cNvSpPr/>
            <p:nvPr/>
          </p:nvSpPr>
          <p:spPr>
            <a:xfrm>
              <a:off x="1952080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41" name="Oval 540"/>
            <p:cNvSpPr/>
            <p:nvPr/>
          </p:nvSpPr>
          <p:spPr>
            <a:xfrm>
              <a:off x="2311142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42" name="Oval 541"/>
            <p:cNvSpPr/>
            <p:nvPr/>
          </p:nvSpPr>
          <p:spPr>
            <a:xfrm>
              <a:off x="1593018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543" name="Oval 542"/>
            <p:cNvSpPr/>
            <p:nvPr/>
          </p:nvSpPr>
          <p:spPr>
            <a:xfrm>
              <a:off x="1413487" y="6334119"/>
              <a:ext cx="91440" cy="9144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4587873" y="3129692"/>
            <a:ext cx="27665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4" name="Straight Connector 543"/>
          <p:cNvCxnSpPr/>
          <p:nvPr/>
        </p:nvCxnSpPr>
        <p:spPr>
          <a:xfrm>
            <a:off x="4627042" y="6894640"/>
            <a:ext cx="27665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Straight Connector 544"/>
          <p:cNvCxnSpPr/>
          <p:nvPr/>
        </p:nvCxnSpPr>
        <p:spPr>
          <a:xfrm>
            <a:off x="4627042" y="8672422"/>
            <a:ext cx="27665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29229" y="330607"/>
            <a:ext cx="2180337" cy="212901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3500" dirty="0">
                <a:solidFill>
                  <a:schemeClr val="tx1"/>
                </a:solidFill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56186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143" y="679622"/>
            <a:ext cx="6806565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Querido candidato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Gracias por descargar esta plantilla de nuestro sitio web. Esperamos que esto te ayude a crear tu CV. Tómate el tiempo para escribir tu CV con cuidado, ya que describe tu experiencia profesional y tu personalidad.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¡Recuerda que una buena aplicación es una aplicación personalizada! Si necesita otros modelos, vuelva a nuestro sitio web: </a:t>
            </a:r>
            <a:r>
              <a:rPr lang="es-ES" dirty="0">
                <a:hlinkClick r:id="rId2"/>
              </a:rPr>
              <a:t>HTTPS://WWW.EJEMPLODECV.COM</a:t>
            </a:r>
            <a:r>
              <a:rPr lang="es-ES" dirty="0"/>
              <a:t>  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EJEMPLODECV.COM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/>
              <a:t>El contenido publicado en nuestro sitio (modelos de CV, modelos de cartas, artículos, etc.) son propiedad de </a:t>
            </a:r>
            <a:r>
              <a:rPr lang="it-IT" dirty="0" err="1"/>
              <a:t>EJEMPLODECV.com</a:t>
            </a:r>
            <a:endParaRPr lang="it-IT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</a:t>
            </a:r>
            <a:r>
              <a:rPr lang="es-ES" dirty="0"/>
              <a:t>Su uso se limita a un uso estrictamente personal.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Está prohibido distribuirlos, publicarlos o redistribuirlos sin nuestro consentimiento.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También está prohibido dar acceso al enlace de descarga o al enlace de edición.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Contenido presentado en 180 países ante un alguacil. Reproducción estrictamente prohibida, incluso parcial. Limitado a uso estrictamente personal.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Los modelos disponibles en nuestro sitio web se proporcionan "tal cual" y sin garantía.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7501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501</Words>
  <Application>Microsoft Macintosh PowerPoint</Application>
  <PresentationFormat>Personnalisé</PresentationFormat>
  <Paragraphs>70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cv17</dc:title>
  <dc:subject/>
  <dc:creator>www.ejemplodecv.com</dc:creator>
  <cp:keywords/>
  <dc:description/>
  <cp:lastModifiedBy>Axel Maille</cp:lastModifiedBy>
  <cp:revision>13</cp:revision>
  <dcterms:created xsi:type="dcterms:W3CDTF">2015-07-01T20:15:41Z</dcterms:created>
  <dcterms:modified xsi:type="dcterms:W3CDTF">2021-01-03T21:59:07Z</dcterms:modified>
  <cp:category/>
</cp:coreProperties>
</file>