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77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49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40AE9-B8AF-2B46-975F-05DFBD6CA5D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18EEA-6744-4149-B876-319EBDB354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41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6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4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46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5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89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6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64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49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4385-6982-6142-971E-06129B08F8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30DF-0F4E-2140-95AC-2CCDECD4BB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6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808381" y="676901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3804305" y="1107031"/>
            <a:ext cx="3605037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4808381" y="3932354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3804305" y="4429364"/>
            <a:ext cx="3662511" cy="340409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4916881" y="8388383"/>
            <a:ext cx="2379814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EXISTOS</a:t>
            </a:r>
          </a:p>
        </p:txBody>
      </p:sp>
      <p:sp>
        <p:nvSpPr>
          <p:cNvPr id="152" name="Text Box 189"/>
          <p:cNvSpPr txBox="1"/>
          <p:nvPr/>
        </p:nvSpPr>
        <p:spPr>
          <a:xfrm>
            <a:off x="3804305" y="8750780"/>
            <a:ext cx="3662511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631273" y="602655"/>
            <a:ext cx="0" cy="9852761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547598" y="273669"/>
            <a:ext cx="167350" cy="164493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18" y="85462"/>
            <a:ext cx="762411" cy="746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273" y="3347154"/>
            <a:ext cx="598572" cy="5858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947" y="7676076"/>
            <a:ext cx="709228" cy="6941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8310" y="355916"/>
            <a:ext cx="3590969" cy="9923202"/>
            <a:chOff x="52876" y="329749"/>
            <a:chExt cx="3256294" cy="9193663"/>
          </a:xfrm>
        </p:grpSpPr>
        <p:sp>
          <p:nvSpPr>
            <p:cNvPr id="69" name="Rectangle 68"/>
            <p:cNvSpPr/>
            <p:nvPr/>
          </p:nvSpPr>
          <p:spPr>
            <a:xfrm>
              <a:off x="52876" y="1858372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2400" b="1" dirty="0" err="1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Edouardo</a:t>
              </a:r>
              <a:r>
                <a:rPr lang="en-PH" sz="24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PH" sz="2800" b="1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GARCIA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2876" y="2258827"/>
              <a:ext cx="3256294" cy="53642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500" b="1" spc="327" dirty="0" err="1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Título</a:t>
              </a:r>
              <a:r>
                <a:rPr lang="en-PH" sz="1500" b="1" spc="327" dirty="0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 del </a:t>
              </a:r>
              <a:r>
                <a:rPr lang="en-PH" sz="1500" b="1" spc="327" dirty="0" err="1">
                  <a:solidFill>
                    <a:schemeClr val="accent5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puesto</a:t>
              </a:r>
              <a:endParaRPr lang="en-PH" sz="1500" b="1" spc="327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76199" y="2740072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ACERCA DE MI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93421" y="5122549"/>
              <a:ext cx="2991738" cy="717507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89"/>
                </a:spcAft>
              </a:pP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Describir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brevemente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su carrera, sus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habilidades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para el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trabajo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y sus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objetivos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de carrera.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Lorem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ipsum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dolor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sit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amet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,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consectetur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adipiscing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elit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.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Quisque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pulvinar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sit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amet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turpis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 ut </a:t>
              </a:r>
              <a:r>
                <a:rPr lang="fr-FR" sz="1100" dirty="0" err="1">
                  <a:solidFill>
                    <a:srgbClr val="000000"/>
                  </a:solidFill>
                  <a:latin typeface="Arial"/>
                  <a:cs typeface="Arial"/>
                </a:rPr>
                <a:t>consequat</a:t>
              </a:r>
              <a:r>
                <a:rPr lang="fr-FR" sz="1100" dirty="0">
                  <a:solidFill>
                    <a:srgbClr val="000000"/>
                  </a:solidFill>
                  <a:latin typeface="Arial"/>
                  <a:cs typeface="Arial"/>
                </a:rPr>
                <a:t>. </a:t>
              </a: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9" y="6341813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HABILIDADES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17221" y="6754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ILLUSTRATOR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PHOTOSHOP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COREL DRAW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DREAMWEAVER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HTML/CSS3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6199" y="7988895"/>
              <a:ext cx="3108960" cy="276105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3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PERSONALIDAD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117221" y="8405157"/>
              <a:ext cx="1710986" cy="11182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  <a:p>
              <a:pPr>
                <a:spcAft>
                  <a:spcPts val="544"/>
                </a:spcAft>
              </a:pPr>
              <a:r>
                <a:rPr lang="fr-FR" sz="1100" b="1" dirty="0">
                  <a:latin typeface="Arial"/>
                  <a:ea typeface="Calibri"/>
                  <a:cs typeface="Times New Roman"/>
                </a:rPr>
                <a:t>LOREM IPSUM</a:t>
              </a:r>
            </a:p>
          </p:txBody>
        </p:sp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377169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914400" y="3315871"/>
              <a:ext cx="2176448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Plaça</a:t>
              </a:r>
              <a:r>
                <a:rPr lang="en-PH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en-PH" sz="11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Catalunya</a:t>
              </a:r>
              <a:r>
                <a:rPr lang="en-PH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, 1708002 Barcelona, </a:t>
              </a:r>
              <a:r>
                <a:rPr lang="en-PH" sz="11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España</a:t>
              </a:r>
              <a:endPara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3982711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914401" y="3939710"/>
              <a:ext cx="21764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r-HR" sz="1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616.000.000</a:t>
              </a:r>
              <a:endPara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21" y="4489699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914400" y="4603999"/>
              <a:ext cx="2176447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7287" y="682178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Oval 9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337287" y="703967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93" name="Oval 9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1337287" y="725755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34" name="Oval 13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1337287" y="7475444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49" name="Oval 148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1337287" y="7693329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63" name="Oval 162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3" name="Group 172"/>
            <p:cNvGrpSpPr/>
            <p:nvPr/>
          </p:nvGrpSpPr>
          <p:grpSpPr>
            <a:xfrm>
              <a:off x="1337287" y="8453040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74" name="Oval 173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1337287" y="8670926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85" name="Oval 184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5" name="Group 194"/>
            <p:cNvGrpSpPr/>
            <p:nvPr/>
          </p:nvGrpSpPr>
          <p:grpSpPr>
            <a:xfrm>
              <a:off x="1337287" y="8888812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96" name="Oval 195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6" name="Group 205"/>
            <p:cNvGrpSpPr/>
            <p:nvPr/>
          </p:nvGrpSpPr>
          <p:grpSpPr>
            <a:xfrm>
              <a:off x="1337287" y="9106698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07" name="Oval 206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Oval 214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Oval 215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1337287" y="9324583"/>
              <a:ext cx="1707219" cy="91440"/>
              <a:chOff x="1413487" y="6334119"/>
              <a:chExt cx="1707219" cy="91440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18" name="Oval 217"/>
              <p:cNvSpPr/>
              <p:nvPr/>
            </p:nvSpPr>
            <p:spPr>
              <a:xfrm>
                <a:off x="1772549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131611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1952080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2311142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2490673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2670204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2849735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1593018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6" name="Oval 225"/>
              <p:cNvSpPr/>
              <p:nvPr/>
            </p:nvSpPr>
            <p:spPr>
              <a:xfrm>
                <a:off x="3029266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  <p:sp>
            <p:nvSpPr>
              <p:cNvPr id="227" name="Oval 226"/>
              <p:cNvSpPr/>
              <p:nvPr/>
            </p:nvSpPr>
            <p:spPr>
              <a:xfrm>
                <a:off x="1413487" y="6334119"/>
                <a:ext cx="91440" cy="91440"/>
              </a:xfrm>
              <a:prstGeom prst="ellipse">
                <a:avLst/>
              </a:prstGeom>
              <a:grpFill/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193421" y="329749"/>
              <a:ext cx="2805365" cy="1345063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4400" dirty="0"/>
                <a:t>FOTO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23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800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501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cv16</dc:title>
  <dc:subject/>
  <dc:creator>www.ejemplodecv.com</dc:creator>
  <cp:keywords/>
  <dc:description/>
  <cp:lastModifiedBy>Axel Maille</cp:lastModifiedBy>
  <cp:revision>13</cp:revision>
  <dcterms:created xsi:type="dcterms:W3CDTF">2015-07-01T20:12:58Z</dcterms:created>
  <dcterms:modified xsi:type="dcterms:W3CDTF">2021-01-03T21:59:25Z</dcterms:modified>
  <cp:category/>
</cp:coreProperties>
</file>