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352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F8AE6-10E3-6A47-B7C6-91FD1E1612C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0F95-0483-074D-9766-A47CD83E93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1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3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64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2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42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0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1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5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1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04F3-D9A9-9840-8A64-8D98CB0E944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0CE0-57CA-E64A-809D-9735F52661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7562850" cy="1137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857076" y="170423"/>
            <a:ext cx="4481691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b="1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Edouardo</a:t>
            </a:r>
            <a:r>
              <a:rPr lang="en-PH" sz="3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GARCIA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514531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1500" b="1" spc="327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1500" b="1" spc="327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1500" b="1" spc="327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4256" y="53451"/>
            <a:ext cx="2182820" cy="2056078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FORMACION</a:t>
            </a:r>
            <a:endParaRPr lang="en-PH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370205" y="1746074"/>
            <a:ext cx="2192645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769499" y="1974989"/>
            <a:ext cx="3547563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287913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354514" y="4476684"/>
            <a:ext cx="2208337" cy="1054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6" y="4776899"/>
            <a:ext cx="3662511" cy="34100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88900" y="8400188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IDOMAS</a:t>
            </a: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026256" y="8588959"/>
            <a:ext cx="2536596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732276" y="8762585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ACERCA DE MI</a:t>
            </a:r>
            <a:endParaRPr lang="en-PH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774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84032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13301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705045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638883"/>
            <a:ext cx="240013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Plaça</a:t>
            </a:r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Catalunya</a:t>
            </a:r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1708002 Barcelona, </a:t>
            </a:r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España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hr-HR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616.000.000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4031" y="6616701"/>
            <a:ext cx="33069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58763" y="6836747"/>
            <a:ext cx="1882683" cy="98696"/>
            <a:chOff x="1413487" y="6334119"/>
            <a:chExt cx="1707219" cy="91440"/>
          </a:xfrm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58763" y="7071922"/>
            <a:ext cx="1882683" cy="98696"/>
            <a:chOff x="1413487" y="6334119"/>
            <a:chExt cx="1707219" cy="91440"/>
          </a:xfrm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58763" y="7307098"/>
            <a:ext cx="1882683" cy="98696"/>
            <a:chOff x="1413487" y="6334119"/>
            <a:chExt cx="1707219" cy="91440"/>
          </a:xfrm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58763" y="7542274"/>
            <a:ext cx="1882683" cy="98696"/>
            <a:chOff x="1413487" y="6334119"/>
            <a:chExt cx="1707219" cy="91440"/>
          </a:xfrm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58763" y="7777449"/>
            <a:ext cx="1882683" cy="98696"/>
            <a:chOff x="1413487" y="6334119"/>
            <a:chExt cx="1707219" cy="91440"/>
          </a:xfrm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</p:spTree>
    <p:extLst>
      <p:ext uri="{BB962C8B-B14F-4D97-AF65-F5344CB8AC3E}">
        <p14:creationId xmlns:p14="http://schemas.microsoft.com/office/powerpoint/2010/main" val="101268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30411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462</Words>
  <Application>Microsoft Macintosh PowerPoint</Application>
  <PresentationFormat>Personnalisé</PresentationFormat>
  <Paragraphs>69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cv15</dc:title>
  <dc:subject/>
  <dc:creator>www.ejemplodecv.com</dc:creator>
  <cp:keywords/>
  <dc:description/>
  <cp:lastModifiedBy>Axel Maille</cp:lastModifiedBy>
  <cp:revision>11</cp:revision>
  <dcterms:created xsi:type="dcterms:W3CDTF">2015-07-01T20:10:00Z</dcterms:created>
  <dcterms:modified xsi:type="dcterms:W3CDTF">2021-01-03T21:59:38Z</dcterms:modified>
  <cp:category/>
</cp:coreProperties>
</file>