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352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F8AE6-10E3-6A47-B7C6-91FD1E1612C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20F95-0483-074D-9766-A47CD83E93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5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61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99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63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64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32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425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02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12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05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11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24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304F3-D9A9-9840-8A64-8D98CB0E944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40CE0-57CA-E64A-809D-9735F52661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98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7562850" cy="1137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9" name="Rectangle 68"/>
          <p:cNvSpPr/>
          <p:nvPr/>
        </p:nvSpPr>
        <p:spPr>
          <a:xfrm>
            <a:off x="2857076" y="170423"/>
            <a:ext cx="4481691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3200" b="1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Edouardo</a:t>
            </a:r>
            <a:r>
              <a:rPr lang="en-PH" sz="32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GARCIA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747797" y="514531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500" b="1" spc="327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Título</a:t>
            </a:r>
            <a:r>
              <a:rPr lang="en-PH" sz="1500" b="1" spc="327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del </a:t>
            </a:r>
            <a:r>
              <a:rPr lang="en-PH" sz="1500" b="1" spc="327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puesto</a:t>
            </a:r>
            <a:endParaRPr lang="en-PH" sz="1500" b="1" spc="327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74256" y="53451"/>
            <a:ext cx="2182820" cy="2056078"/>
          </a:xfrm>
          <a:prstGeom prst="ellipse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>
                <a:solidFill>
                  <a:schemeClr val="tx1"/>
                </a:solidFill>
              </a:rPr>
              <a:t>FOTO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88900" y="1557303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FORMACION</a:t>
            </a:r>
            <a:endParaRPr lang="en-PH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Connector 19"/>
          <p:cNvCxnSpPr>
            <a:stCxn id="18" idx="3"/>
          </p:cNvCxnSpPr>
          <p:nvPr/>
        </p:nvCxnSpPr>
        <p:spPr>
          <a:xfrm>
            <a:off x="5370205" y="1746074"/>
            <a:ext cx="2192645" cy="1054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>
            <a:off x="3769499" y="1974989"/>
            <a:ext cx="3547563" cy="2131868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3588900" y="4287913"/>
            <a:ext cx="1765614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EXPERIENCIA</a:t>
            </a:r>
          </a:p>
        </p:txBody>
      </p:sp>
      <p:cxnSp>
        <p:nvCxnSpPr>
          <p:cNvPr id="145" name="Straight Connector 144"/>
          <p:cNvCxnSpPr>
            <a:stCxn id="144" idx="3"/>
          </p:cNvCxnSpPr>
          <p:nvPr/>
        </p:nvCxnSpPr>
        <p:spPr>
          <a:xfrm>
            <a:off x="5354514" y="4476684"/>
            <a:ext cx="2208337" cy="10549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 Box 189"/>
          <p:cNvSpPr txBox="1"/>
          <p:nvPr/>
        </p:nvSpPr>
        <p:spPr>
          <a:xfrm>
            <a:off x="3732276" y="4776899"/>
            <a:ext cx="3662511" cy="341002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3588900" y="8400188"/>
            <a:ext cx="1437356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IDOMAS</a:t>
            </a:r>
          </a:p>
        </p:txBody>
      </p:sp>
      <p:cxnSp>
        <p:nvCxnSpPr>
          <p:cNvPr id="151" name="Straight Connector 150"/>
          <p:cNvCxnSpPr>
            <a:stCxn id="150" idx="3"/>
          </p:cNvCxnSpPr>
          <p:nvPr/>
        </p:nvCxnSpPr>
        <p:spPr>
          <a:xfrm>
            <a:off x="5026256" y="8588959"/>
            <a:ext cx="2536596" cy="1054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 Box 189"/>
          <p:cNvSpPr txBox="1"/>
          <p:nvPr/>
        </p:nvSpPr>
        <p:spPr>
          <a:xfrm>
            <a:off x="3732276" y="8762585"/>
            <a:ext cx="3662511" cy="16928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Wingdings" charset="2"/>
              <a:buChar char="§"/>
              <a:defRPr/>
            </a:pPr>
            <a:r>
              <a:rPr lang="fr-FR" sz="1100" dirty="0" err="1">
                <a:solidFill>
                  <a:srgbClr val="000000"/>
                </a:solidFill>
                <a:cs typeface="Calibri"/>
              </a:rPr>
              <a:t>Inglés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: 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alto,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alto. </a:t>
            </a:r>
          </a:p>
          <a:p>
            <a:pPr marL="171450" indent="-171450">
              <a:buFont typeface="Wingdings" charset="2"/>
              <a:buChar char="§"/>
              <a:defRPr/>
            </a:pPr>
            <a:r>
              <a:rPr lang="fr-FR" sz="1100" dirty="0" err="1">
                <a:solidFill>
                  <a:srgbClr val="000000"/>
                </a:solidFill>
                <a:cs typeface="Calibri"/>
              </a:rPr>
              <a:t>Francés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: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,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4032" y="2226941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ACERCA DE MI</a:t>
            </a:r>
            <a:endParaRPr lang="en-PH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3300" y="4686129"/>
            <a:ext cx="3055164" cy="77444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Describir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brevemente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su carrera, sus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habilidades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para el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trabajo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y sus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objetivos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de carrera.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Lorem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ipsum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Quisque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pulvinar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turpis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ut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consequat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84032" y="6318687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dirty="0"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13301" y="6763752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84032" y="8096469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dirty="0">
                <a:latin typeface="Arial" pitchFamily="34" charset="0"/>
                <a:cs typeface="Arial" pitchFamily="34" charset="0"/>
              </a:rPr>
              <a:t>PERSONALIDAD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213301" y="854576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pic>
        <p:nvPicPr>
          <p:cNvPr id="85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3" y="2705045"/>
            <a:ext cx="336985" cy="329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Rectangle 85"/>
          <p:cNvSpPr/>
          <p:nvPr/>
        </p:nvSpPr>
        <p:spPr>
          <a:xfrm>
            <a:off x="1008380" y="2638883"/>
            <a:ext cx="2400138" cy="43909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Plaça</a:t>
            </a:r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PH" sz="11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Catalunya</a:t>
            </a:r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 1708002 Barcelona, </a:t>
            </a:r>
            <a:r>
              <a:rPr lang="en-PH" sz="11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España</a:t>
            </a:r>
            <a:endParaRPr lang="en-PH" sz="11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7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4" y="3358638"/>
            <a:ext cx="346937" cy="339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Rectangle 87"/>
          <p:cNvSpPr/>
          <p:nvPr/>
        </p:nvSpPr>
        <p:spPr>
          <a:xfrm>
            <a:off x="1008381" y="3312226"/>
            <a:ext cx="240013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hr-HR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616.000.000</a:t>
            </a:r>
            <a:endParaRPr lang="en-PH" sz="11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9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4" y="3905857"/>
            <a:ext cx="509167" cy="498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Rectangle 89"/>
          <p:cNvSpPr/>
          <p:nvPr/>
        </p:nvSpPr>
        <p:spPr>
          <a:xfrm>
            <a:off x="1008381" y="4029228"/>
            <a:ext cx="2400137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4031" y="2524955"/>
            <a:ext cx="335741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84031" y="6616701"/>
            <a:ext cx="330699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84031" y="8423449"/>
            <a:ext cx="335741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558763" y="6836747"/>
            <a:ext cx="1882683" cy="98696"/>
            <a:chOff x="1413487" y="6334119"/>
            <a:chExt cx="1707219" cy="91440"/>
          </a:xfrm>
        </p:grpSpPr>
        <p:sp>
          <p:nvSpPr>
            <p:cNvPr id="10" name="Oval 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3" name="Oval 7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4" name="Oval 7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5" name="Oval 7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6" name="Oval 7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8" name="Oval 7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9" name="Oval 7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0" name="Oval 7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4" name="Oval 8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1" name="Oval 9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558763" y="7071922"/>
            <a:ext cx="1882683" cy="98696"/>
            <a:chOff x="1413487" y="6334119"/>
            <a:chExt cx="1707219" cy="91440"/>
          </a:xfrm>
        </p:grpSpPr>
        <p:sp>
          <p:nvSpPr>
            <p:cNvPr id="93" name="Oval 9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4" name="Oval 9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5" name="Oval 9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6" name="Oval 9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7" name="Oval 9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8" name="Oval 9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9" name="Oval 9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00" name="Oval 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4" name="Oval 11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6" name="Oval 1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558763" y="7307098"/>
            <a:ext cx="1882683" cy="98696"/>
            <a:chOff x="1413487" y="6334119"/>
            <a:chExt cx="1707219" cy="91440"/>
          </a:xfrm>
        </p:grpSpPr>
        <p:sp>
          <p:nvSpPr>
            <p:cNvPr id="134" name="Oval 13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5" name="Oval 13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6" name="Oval 13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7" name="Oval 13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8" name="Oval 13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9" name="Oval 13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0" name="Oval 13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1" name="Oval 14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2" name="Oval 14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6" name="Oval 14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1558763" y="7542274"/>
            <a:ext cx="1882683" cy="98696"/>
            <a:chOff x="1413487" y="6334119"/>
            <a:chExt cx="1707219" cy="91440"/>
          </a:xfrm>
        </p:grpSpPr>
        <p:sp>
          <p:nvSpPr>
            <p:cNvPr id="149" name="Oval 14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3" name="Oval 15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4" name="Oval 15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5" name="Oval 15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6" name="Oval 15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7" name="Oval 156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8" name="Oval 157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9" name="Oval 158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0" name="Oval 159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1" name="Oval 16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1558763" y="7777449"/>
            <a:ext cx="1882683" cy="98696"/>
            <a:chOff x="1413487" y="6334119"/>
            <a:chExt cx="1707219" cy="91440"/>
          </a:xfrm>
        </p:grpSpPr>
        <p:sp>
          <p:nvSpPr>
            <p:cNvPr id="163" name="Oval 16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4" name="Oval 16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5" name="Oval 16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6" name="Oval 16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7" name="Oval 16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8" name="Oval 16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9" name="Oval 16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0" name="Oval 16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1" name="Oval 170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2" name="Oval 17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1558763" y="8597445"/>
            <a:ext cx="1882683" cy="98696"/>
            <a:chOff x="1413487" y="6334119"/>
            <a:chExt cx="1707219" cy="91440"/>
          </a:xfrm>
        </p:grpSpPr>
        <p:sp>
          <p:nvSpPr>
            <p:cNvPr id="174" name="Oval 17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5" name="Oval 17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6" name="Oval 17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7" name="Oval 17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8" name="Oval 17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9" name="Oval 17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0" name="Oval 17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1" name="Oval 18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2" name="Oval 18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3" name="Oval 18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558763" y="8832620"/>
            <a:ext cx="1882683" cy="98696"/>
            <a:chOff x="1413487" y="6334119"/>
            <a:chExt cx="1707219" cy="91440"/>
          </a:xfrm>
        </p:grpSpPr>
        <p:sp>
          <p:nvSpPr>
            <p:cNvPr id="185" name="Oval 184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6" name="Oval 185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7" name="Oval 186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8" name="Oval 187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9" name="Oval 188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0" name="Oval 189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1" name="Oval 190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2" name="Oval 19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3" name="Oval 192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4" name="Oval 1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1558763" y="9067796"/>
            <a:ext cx="1882683" cy="98696"/>
            <a:chOff x="1413487" y="6334119"/>
            <a:chExt cx="1707219" cy="91440"/>
          </a:xfrm>
        </p:grpSpPr>
        <p:sp>
          <p:nvSpPr>
            <p:cNvPr id="196" name="Oval 1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7" name="Oval 1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8" name="Oval 1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9" name="Oval 1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0" name="Oval 199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1" name="Oval 200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2" name="Oval 201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3" name="Oval 20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4" name="Oval 20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5" name="Oval 20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1558763" y="9302972"/>
            <a:ext cx="1882683" cy="98696"/>
            <a:chOff x="1413487" y="6334119"/>
            <a:chExt cx="1707219" cy="91440"/>
          </a:xfrm>
        </p:grpSpPr>
        <p:sp>
          <p:nvSpPr>
            <p:cNvPr id="207" name="Oval 20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8" name="Oval 20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9" name="Oval 20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0" name="Oval 20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1" name="Oval 210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2" name="Oval 211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3" name="Oval 212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4" name="Oval 2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5" name="Oval 214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6" name="Oval 2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1558763" y="9538147"/>
            <a:ext cx="1882683" cy="98696"/>
            <a:chOff x="1413487" y="6334119"/>
            <a:chExt cx="1707219" cy="91440"/>
          </a:xfrm>
        </p:grpSpPr>
        <p:sp>
          <p:nvSpPr>
            <p:cNvPr id="218" name="Oval 21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9" name="Oval 21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0" name="Oval 21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1" name="Oval 22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2" name="Oval 221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3" name="Oval 222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4" name="Oval 223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5" name="Oval 22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6" name="Oval 225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7" name="Oval 22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</p:spTree>
    <p:extLst>
      <p:ext uri="{BB962C8B-B14F-4D97-AF65-F5344CB8AC3E}">
        <p14:creationId xmlns:p14="http://schemas.microsoft.com/office/powerpoint/2010/main" val="1012682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30411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462</Words>
  <Application>Microsoft Macintosh PowerPoint</Application>
  <PresentationFormat>Personnalisé</PresentationFormat>
  <Paragraphs>69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cv15</dc:title>
  <dc:subject/>
  <dc:creator>www.ejemplodecv.com</dc:creator>
  <cp:keywords/>
  <dc:description/>
  <cp:lastModifiedBy>Axel Maille</cp:lastModifiedBy>
  <cp:revision>11</cp:revision>
  <dcterms:created xsi:type="dcterms:W3CDTF">2015-07-01T20:10:00Z</dcterms:created>
  <dcterms:modified xsi:type="dcterms:W3CDTF">2021-01-03T21:59:38Z</dcterms:modified>
  <cp:category/>
</cp:coreProperties>
</file>