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12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C0D6-6982-B449-8411-F5E07B0531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2695-3C14-0E4C-9248-2FAEDE3F9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5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1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95FF-1F13-6D41-88F0-1D605503585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D554-C043-054F-93D3-7A288729B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17335"/>
            <a:ext cx="7562850" cy="10288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355574" y="504006"/>
            <a:ext cx="4983193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Edouardo</a:t>
            </a:r>
            <a:r>
              <a:rPr lang="en-PH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848114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5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180332" y="111799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1778438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EXPERIANCIA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644697" y="4476684"/>
            <a:ext cx="1918155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830576" cy="3488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47223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284579" y="8588959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10952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ACERCA DE MI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4257" y="4686129"/>
            <a:ext cx="2734260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000000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51442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074142" y="68419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074142" y="708149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74142" y="732104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74142" y="756059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74142" y="7800145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1442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074142" y="86239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74142" y="88635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74142" y="910305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42" y="934260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74142" y="958215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" y="2540132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411825" y="2515513"/>
            <a:ext cx="1996694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err="1"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latin typeface="Arial" pitchFamily="34" charset="0"/>
                <a:cs typeface="Arial" pitchFamily="34" charset="0"/>
              </a:rPr>
              <a:t>, 1708002 Barcelona, </a:t>
            </a:r>
            <a:r>
              <a:rPr lang="en-PH" sz="1100" dirty="0" err="1">
                <a:latin typeface="Arial" pitchFamily="34" charset="0"/>
                <a:cs typeface="Arial" pitchFamily="34" charset="0"/>
              </a:rPr>
              <a:t>España</a:t>
            </a:r>
            <a:endParaRPr lang="en-PH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3188855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411826" y="3188856"/>
            <a:ext cx="1996694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" y="3789563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411825" y="3905858"/>
            <a:ext cx="1996693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5" name="Diamond 4"/>
          <p:cNvSpPr/>
          <p:nvPr/>
        </p:nvSpPr>
        <p:spPr>
          <a:xfrm>
            <a:off x="162065" y="2109529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4" name="Diamond 63"/>
          <p:cNvSpPr/>
          <p:nvPr/>
        </p:nvSpPr>
        <p:spPr>
          <a:xfrm>
            <a:off x="162065" y="6318686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5" name="Diamond 64"/>
          <p:cNvSpPr/>
          <p:nvPr/>
        </p:nvSpPr>
        <p:spPr>
          <a:xfrm>
            <a:off x="162065" y="809646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316679" y="2540132"/>
            <a:ext cx="50418" cy="37194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66"/>
          <p:cNvSpPr/>
          <p:nvPr/>
        </p:nvSpPr>
        <p:spPr>
          <a:xfrm>
            <a:off x="316679" y="6735989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8" name="Rectangle 67"/>
          <p:cNvSpPr/>
          <p:nvPr/>
        </p:nvSpPr>
        <p:spPr>
          <a:xfrm>
            <a:off x="316679" y="8492842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5397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8576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493</Words>
  <Application>Microsoft Macintosh PowerPoint</Application>
  <PresentationFormat>Personnalisé</PresentationFormat>
  <Paragraphs>72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cv14</dc:title>
  <dc:subject/>
  <dc:creator>www.ejemplodecv.com</dc:creator>
  <cp:keywords/>
  <dc:description/>
  <cp:lastModifiedBy>Axel Maille</cp:lastModifiedBy>
  <cp:revision>7</cp:revision>
  <dcterms:created xsi:type="dcterms:W3CDTF">2015-07-01T20:06:39Z</dcterms:created>
  <dcterms:modified xsi:type="dcterms:W3CDTF">2021-01-03T21:59:51Z</dcterms:modified>
  <cp:category/>
</cp:coreProperties>
</file>