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26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12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6C0D6-6982-B449-8411-F5E07B0531F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02695-3C14-0E4C-9248-2FAEDE3F95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23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78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88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10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758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72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81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033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54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42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419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99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F95FF-1F13-6D41-88F0-1D605503585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383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417335"/>
            <a:ext cx="7562850" cy="102885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9" name="Rectangle 68"/>
          <p:cNvSpPr/>
          <p:nvPr/>
        </p:nvSpPr>
        <p:spPr>
          <a:xfrm>
            <a:off x="2355574" y="504006"/>
            <a:ext cx="4983193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4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Edouardo</a:t>
            </a:r>
            <a:r>
              <a:rPr lang="en-PH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GARCIA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747797" y="848114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5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Título</a:t>
            </a:r>
            <a:r>
              <a:rPr lang="en-PH" sz="15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del </a:t>
            </a:r>
            <a:r>
              <a:rPr lang="en-PH" sz="15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puesto</a:t>
            </a:r>
            <a:endParaRPr lang="en-PH" sz="1500" b="1" spc="327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Diamond 16"/>
          <p:cNvSpPr/>
          <p:nvPr/>
        </p:nvSpPr>
        <p:spPr>
          <a:xfrm>
            <a:off x="180332" y="111799"/>
            <a:ext cx="2067073" cy="1756622"/>
          </a:xfrm>
          <a:prstGeom prst="diamond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bg1"/>
                </a:solidFill>
              </a:rPr>
              <a:t>FOTO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66259" y="1557303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FORMACION</a:t>
            </a:r>
          </a:p>
        </p:txBody>
      </p:sp>
      <p:cxnSp>
        <p:nvCxnSpPr>
          <p:cNvPr id="20" name="Straight Connector 19"/>
          <p:cNvCxnSpPr>
            <a:stCxn id="18" idx="3"/>
          </p:cNvCxnSpPr>
          <p:nvPr/>
        </p:nvCxnSpPr>
        <p:spPr>
          <a:xfrm>
            <a:off x="5647564" y="1746074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Rectangle 142"/>
          <p:cNvSpPr/>
          <p:nvPr/>
        </p:nvSpPr>
        <p:spPr>
          <a:xfrm>
            <a:off x="3847224" y="1987433"/>
            <a:ext cx="3547563" cy="2131868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3866259" y="4287913"/>
            <a:ext cx="1778438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EXPERIANCIA</a:t>
            </a:r>
          </a:p>
        </p:txBody>
      </p:sp>
      <p:cxnSp>
        <p:nvCxnSpPr>
          <p:cNvPr id="145" name="Straight Connector 144"/>
          <p:cNvCxnSpPr>
            <a:stCxn id="144" idx="3"/>
          </p:cNvCxnSpPr>
          <p:nvPr/>
        </p:nvCxnSpPr>
        <p:spPr>
          <a:xfrm>
            <a:off x="5644697" y="4476684"/>
            <a:ext cx="1918155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 Box 189"/>
          <p:cNvSpPr txBox="1"/>
          <p:nvPr/>
        </p:nvSpPr>
        <p:spPr>
          <a:xfrm>
            <a:off x="3732275" y="4776899"/>
            <a:ext cx="3830576" cy="34882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3847223" y="8400188"/>
            <a:ext cx="1437356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IDIOMAS</a:t>
            </a:r>
          </a:p>
        </p:txBody>
      </p:sp>
      <p:cxnSp>
        <p:nvCxnSpPr>
          <p:cNvPr id="151" name="Straight Connector 150"/>
          <p:cNvCxnSpPr>
            <a:stCxn id="150" idx="3"/>
          </p:cNvCxnSpPr>
          <p:nvPr/>
        </p:nvCxnSpPr>
        <p:spPr>
          <a:xfrm>
            <a:off x="5284579" y="8588959"/>
            <a:ext cx="2278273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 Box 189"/>
          <p:cNvSpPr txBox="1"/>
          <p:nvPr/>
        </p:nvSpPr>
        <p:spPr>
          <a:xfrm>
            <a:off x="3866259" y="8762585"/>
            <a:ext cx="3528528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Wingdings" charset="2"/>
              <a:buChar char="§"/>
              <a:defRPr/>
            </a:pPr>
            <a:r>
              <a:rPr lang="fr-FR" sz="1100" dirty="0" err="1">
                <a:solidFill>
                  <a:srgbClr val="000000"/>
                </a:solidFill>
                <a:cs typeface="Calibri"/>
              </a:rPr>
              <a:t>Inglés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: 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alto,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alto. </a:t>
            </a:r>
          </a:p>
          <a:p>
            <a:pPr marL="171450" indent="-171450">
              <a:buFont typeface="Wingdings" charset="2"/>
              <a:buChar char="§"/>
              <a:defRPr/>
            </a:pPr>
            <a:r>
              <a:rPr lang="fr-FR" sz="1100" dirty="0" err="1">
                <a:solidFill>
                  <a:srgbClr val="000000"/>
                </a:solidFill>
                <a:cs typeface="Calibri"/>
              </a:rPr>
              <a:t>Francés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: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,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71291" y="210952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ACERCA DE MI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74257" y="4686129"/>
            <a:ext cx="2734260" cy="969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100" dirty="0" err="1">
                <a:solidFill>
                  <a:srgbClr val="000000"/>
                </a:solidFill>
                <a:latin typeface="Arial"/>
                <a:cs typeface="Arial"/>
              </a:rPr>
              <a:t>Describir</a:t>
            </a: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Arial"/>
                <a:cs typeface="Arial"/>
              </a:rPr>
              <a:t>brevemente</a:t>
            </a: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 su carrera, sus </a:t>
            </a:r>
            <a:r>
              <a:rPr lang="fr-FR" sz="1100" dirty="0" err="1">
                <a:solidFill>
                  <a:srgbClr val="000000"/>
                </a:solidFill>
                <a:latin typeface="Arial"/>
                <a:cs typeface="Arial"/>
              </a:rPr>
              <a:t>habilidades</a:t>
            </a: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 para el </a:t>
            </a:r>
            <a:r>
              <a:rPr lang="fr-FR" sz="1100" dirty="0" err="1">
                <a:solidFill>
                  <a:srgbClr val="000000"/>
                </a:solidFill>
                <a:latin typeface="Arial"/>
                <a:cs typeface="Arial"/>
              </a:rPr>
              <a:t>trabajo</a:t>
            </a: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 y sus </a:t>
            </a:r>
            <a:r>
              <a:rPr lang="fr-FR" sz="1100" dirty="0" err="1">
                <a:solidFill>
                  <a:srgbClr val="000000"/>
                </a:solidFill>
                <a:latin typeface="Arial"/>
                <a:cs typeface="Arial"/>
              </a:rPr>
              <a:t>objetivos</a:t>
            </a: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 de carrera. </a:t>
            </a:r>
            <a:r>
              <a:rPr lang="fr-FR" sz="1100" dirty="0" err="1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rgbClr val="000000"/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rgbClr val="000000"/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Arial"/>
                <a:cs typeface="Arial"/>
              </a:rPr>
              <a:t>pulvinar</a:t>
            </a: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rgbClr val="000000"/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. 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471291" y="6318687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551442" y="6763752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2074142" y="684194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83" name="Rectangle 8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2074142" y="7081497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3" name="Rectangle 10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2074142" y="7321046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6" name="Rectangle 10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2074142" y="7560596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9" name="Rectangle 10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2074142" y="7800145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2" name="Rectangle 11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15" name="Rounded Rectangle 114"/>
          <p:cNvSpPr/>
          <p:nvPr/>
        </p:nvSpPr>
        <p:spPr>
          <a:xfrm>
            <a:off x="471291" y="809646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PERSONALIDAD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551442" y="854576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118" name="Group 117"/>
          <p:cNvGrpSpPr/>
          <p:nvPr/>
        </p:nvGrpSpPr>
        <p:grpSpPr>
          <a:xfrm>
            <a:off x="2074142" y="86239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2074142" y="88635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2074142" y="9103057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2074142" y="9342606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8" name="Rectangle 12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2074142" y="9582156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1" name="Rectangle 13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pic>
        <p:nvPicPr>
          <p:cNvPr id="85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57" y="2540132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Rectangle 85"/>
          <p:cNvSpPr/>
          <p:nvPr/>
        </p:nvSpPr>
        <p:spPr>
          <a:xfrm>
            <a:off x="1411825" y="2515513"/>
            <a:ext cx="1996694" cy="43909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 err="1">
                <a:latin typeface="Arial" pitchFamily="34" charset="0"/>
                <a:cs typeface="Arial" pitchFamily="34" charset="0"/>
              </a:rPr>
              <a:t>Plaça</a:t>
            </a:r>
            <a:r>
              <a:rPr lang="en-PH" sz="1100" dirty="0">
                <a:latin typeface="Arial" pitchFamily="34" charset="0"/>
                <a:cs typeface="Arial" pitchFamily="34" charset="0"/>
              </a:rPr>
              <a:t> de </a:t>
            </a:r>
            <a:r>
              <a:rPr lang="en-PH" sz="1100" dirty="0" err="1">
                <a:latin typeface="Arial" pitchFamily="34" charset="0"/>
                <a:cs typeface="Arial" pitchFamily="34" charset="0"/>
              </a:rPr>
              <a:t>Catalunya</a:t>
            </a:r>
            <a:r>
              <a:rPr lang="en-PH" sz="1100" dirty="0">
                <a:latin typeface="Arial" pitchFamily="34" charset="0"/>
                <a:cs typeface="Arial" pitchFamily="34" charset="0"/>
              </a:rPr>
              <a:t>, 1708002 Barcelona, </a:t>
            </a:r>
            <a:r>
              <a:rPr lang="en-PH" sz="1100" dirty="0" err="1">
                <a:latin typeface="Arial" pitchFamily="34" charset="0"/>
                <a:cs typeface="Arial" pitchFamily="34" charset="0"/>
              </a:rPr>
              <a:t>España</a:t>
            </a:r>
            <a:endParaRPr lang="en-PH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7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70" y="3188855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Rectangle 87"/>
          <p:cNvSpPr/>
          <p:nvPr/>
        </p:nvSpPr>
        <p:spPr>
          <a:xfrm>
            <a:off x="1411826" y="3188856"/>
            <a:ext cx="1996694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hr-HR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616.000.000</a:t>
            </a:r>
            <a:endParaRPr lang="en-PH" sz="11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9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02" y="3789563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/>
          <p:cNvSpPr/>
          <p:nvPr/>
        </p:nvSpPr>
        <p:spPr>
          <a:xfrm>
            <a:off x="1411825" y="3905858"/>
            <a:ext cx="1996693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sp>
        <p:nvSpPr>
          <p:cNvPr id="5" name="Diamond 4"/>
          <p:cNvSpPr/>
          <p:nvPr/>
        </p:nvSpPr>
        <p:spPr>
          <a:xfrm>
            <a:off x="162065" y="2109529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4" name="Diamond 63"/>
          <p:cNvSpPr/>
          <p:nvPr/>
        </p:nvSpPr>
        <p:spPr>
          <a:xfrm>
            <a:off x="162065" y="6318686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5" name="Diamond 64"/>
          <p:cNvSpPr/>
          <p:nvPr/>
        </p:nvSpPr>
        <p:spPr>
          <a:xfrm>
            <a:off x="162065" y="8096468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" name="Rectangle 5"/>
          <p:cNvSpPr/>
          <p:nvPr/>
        </p:nvSpPr>
        <p:spPr>
          <a:xfrm>
            <a:off x="316679" y="2540132"/>
            <a:ext cx="50418" cy="371942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7" name="Rectangle 66"/>
          <p:cNvSpPr/>
          <p:nvPr/>
        </p:nvSpPr>
        <p:spPr>
          <a:xfrm>
            <a:off x="316679" y="6735989"/>
            <a:ext cx="50418" cy="123475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8" name="Rectangle 67"/>
          <p:cNvSpPr/>
          <p:nvPr/>
        </p:nvSpPr>
        <p:spPr>
          <a:xfrm>
            <a:off x="316679" y="8492842"/>
            <a:ext cx="50418" cy="12599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53973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78576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493</Words>
  <Application>Microsoft Macintosh PowerPoint</Application>
  <PresentationFormat>Personnalisé</PresentationFormat>
  <Paragraphs>72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cv14</dc:title>
  <dc:subject/>
  <dc:creator>www.ejemplodecv.com</dc:creator>
  <cp:keywords/>
  <dc:description/>
  <cp:lastModifiedBy>Axel Maille</cp:lastModifiedBy>
  <cp:revision>7</cp:revision>
  <dcterms:created xsi:type="dcterms:W3CDTF">2015-07-01T20:06:39Z</dcterms:created>
  <dcterms:modified xsi:type="dcterms:W3CDTF">2021-01-03T21:59:51Z</dcterms:modified>
  <cp:category/>
</cp:coreProperties>
</file>