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26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12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5296F-8AE3-E744-B76F-3E1A5D5687E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57068-EC7A-A044-8B10-6FCF5BA29E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743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75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03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5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02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19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35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79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92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78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42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59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676FD-6AD8-E34C-B9CE-0AE65353B8A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301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747797" y="298157"/>
            <a:ext cx="3725058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3200" b="1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Edouardo</a:t>
            </a:r>
            <a:r>
              <a:rPr lang="en-PH" sz="4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GARCIA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690968" y="1040228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500" b="1" spc="327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Título</a:t>
            </a:r>
            <a:r>
              <a:rPr lang="en-PH" sz="1500" b="1" spc="327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del </a:t>
            </a:r>
            <a:r>
              <a:rPr lang="en-PH" sz="1500" b="1" spc="327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puesto</a:t>
            </a:r>
            <a:endParaRPr lang="en-PH" sz="1500" b="1" spc="327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Diamond 16"/>
          <p:cNvSpPr/>
          <p:nvPr/>
        </p:nvSpPr>
        <p:spPr>
          <a:xfrm>
            <a:off x="504190" y="192404"/>
            <a:ext cx="2689014" cy="2191036"/>
          </a:xfrm>
          <a:prstGeom prst="diamond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bg1"/>
                </a:solidFill>
              </a:rPr>
              <a:t>FOTO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66259" y="1557303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FORMATIONS</a:t>
            </a:r>
          </a:p>
        </p:txBody>
      </p:sp>
      <p:cxnSp>
        <p:nvCxnSpPr>
          <p:cNvPr id="20" name="Straight Connector 19"/>
          <p:cNvCxnSpPr>
            <a:stCxn id="18" idx="3"/>
          </p:cNvCxnSpPr>
          <p:nvPr/>
        </p:nvCxnSpPr>
        <p:spPr>
          <a:xfrm>
            <a:off x="5647564" y="1746074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29330" y="1"/>
            <a:ext cx="95130" cy="106886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43" name="Rectangle 142"/>
          <p:cNvSpPr/>
          <p:nvPr/>
        </p:nvSpPr>
        <p:spPr>
          <a:xfrm>
            <a:off x="3847224" y="1987433"/>
            <a:ext cx="3547563" cy="213186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866259" y="4287913"/>
            <a:ext cx="2009758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EXPRERIENCES</a:t>
            </a:r>
          </a:p>
        </p:txBody>
      </p:sp>
      <p:cxnSp>
        <p:nvCxnSpPr>
          <p:cNvPr id="145" name="Straight Connector 144"/>
          <p:cNvCxnSpPr>
            <a:stCxn id="144" idx="3"/>
          </p:cNvCxnSpPr>
          <p:nvPr/>
        </p:nvCxnSpPr>
        <p:spPr>
          <a:xfrm>
            <a:off x="5876017" y="4476684"/>
            <a:ext cx="1686835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 Box 189"/>
          <p:cNvSpPr txBox="1"/>
          <p:nvPr/>
        </p:nvSpPr>
        <p:spPr>
          <a:xfrm>
            <a:off x="3732275" y="4776899"/>
            <a:ext cx="38305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su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dude de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su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dude de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su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dude de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su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dude de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su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dude de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3306567" y="8255180"/>
            <a:ext cx="540657" cy="574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PH" sz="4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3847223" y="8400188"/>
            <a:ext cx="1437356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IDIOMAS</a:t>
            </a:r>
          </a:p>
        </p:txBody>
      </p:sp>
      <p:cxnSp>
        <p:nvCxnSpPr>
          <p:cNvPr id="151" name="Straight Connector 150"/>
          <p:cNvCxnSpPr>
            <a:stCxn id="150" idx="3"/>
          </p:cNvCxnSpPr>
          <p:nvPr/>
        </p:nvCxnSpPr>
        <p:spPr>
          <a:xfrm>
            <a:off x="5284579" y="8588959"/>
            <a:ext cx="2278273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 Box 189"/>
          <p:cNvSpPr txBox="1"/>
          <p:nvPr/>
        </p:nvSpPr>
        <p:spPr>
          <a:xfrm>
            <a:off x="3866259" y="8762585"/>
            <a:ext cx="3528528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Inglés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alto. </a:t>
            </a:r>
          </a:p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Francés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71291" y="2575841"/>
            <a:ext cx="2689013" cy="29801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ACERCA DE MI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71291" y="5770797"/>
            <a:ext cx="2802377" cy="969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Describir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brevemente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su carrera, sus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habilidades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para el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trabajo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y sus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objetivos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de carrera.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Lorem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ipsum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pulvinar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3" name="Rectangle 8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3" name="Rectangle 10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6" name="Rectangle 10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9" name="Rectangle 10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2" name="Rectangle 11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115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PERSONALIDAD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8" name="Rectangle 12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1" name="Rectangle 13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26043" y="3006445"/>
            <a:ext cx="2659010" cy="2735402"/>
            <a:chOff x="166004" y="6785645"/>
            <a:chExt cx="2411193" cy="2534299"/>
          </a:xfrm>
        </p:grpSpPr>
        <p:pic>
          <p:nvPicPr>
            <p:cNvPr id="85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6" name="Rectangle 85"/>
            <p:cNvSpPr/>
            <p:nvPr/>
          </p:nvSpPr>
          <p:spPr>
            <a:xfrm>
              <a:off x="166004" y="7144710"/>
              <a:ext cx="2411193" cy="3992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 err="1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Plaça</a:t>
              </a:r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de </a:t>
              </a:r>
              <a:r>
                <a:rPr lang="en-PH" sz="1100" dirty="0" err="1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Catalunya</a:t>
              </a:r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, 1708002 Barcelona, </a:t>
              </a:r>
              <a:r>
                <a:rPr lang="en-PH" sz="1100" dirty="0" err="1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España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7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ctangle 87"/>
            <p:cNvSpPr/>
            <p:nvPr/>
          </p:nvSpPr>
          <p:spPr>
            <a:xfrm>
              <a:off x="166004" y="8088138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hr-HR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616.000.000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9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0" name="Rectangle 89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2" name="Oval 148"/>
          <p:cNvSpPr/>
          <p:nvPr/>
        </p:nvSpPr>
        <p:spPr>
          <a:xfrm>
            <a:off x="3277235" y="4194432"/>
            <a:ext cx="540657" cy="574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PH" sz="4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63" name="Oval 148"/>
          <p:cNvSpPr/>
          <p:nvPr/>
        </p:nvSpPr>
        <p:spPr>
          <a:xfrm>
            <a:off x="3277235" y="1480293"/>
            <a:ext cx="540657" cy="574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PH" sz="4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16557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53870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496</Words>
  <Application>Microsoft Macintosh PowerPoint</Application>
  <PresentationFormat>Personnalisé</PresentationFormat>
  <Paragraphs>76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cv13</dc:title>
  <dc:subject/>
  <dc:creator>www.ejemplodecv.com</dc:creator>
  <cp:keywords/>
  <dc:description/>
  <cp:lastModifiedBy>Axel Maille</cp:lastModifiedBy>
  <cp:revision>10</cp:revision>
  <dcterms:created xsi:type="dcterms:W3CDTF">2015-07-01T20:03:27Z</dcterms:created>
  <dcterms:modified xsi:type="dcterms:W3CDTF">2021-01-03T22:00:04Z</dcterms:modified>
  <cp:category/>
</cp:coreProperties>
</file>