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12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296F-8AE3-E744-B76F-3E1A5D5687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7068-EC7A-A044-8B10-6FCF5BA29E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4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3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9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35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9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2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78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4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76FD-6AD8-E34C-B9CE-0AE65353B8A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004C-E34B-054C-B2A6-27556976A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0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747797" y="298157"/>
            <a:ext cx="3725058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Edouardo</a:t>
            </a:r>
            <a:r>
              <a:rPr lang="en-PH" sz="4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690968" y="1040228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500" b="1" spc="327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500" b="1" spc="327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500" b="1" spc="327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504190" y="192404"/>
            <a:ext cx="2689014" cy="2191036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FORMATIONS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29330" y="1"/>
            <a:ext cx="95130" cy="10688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3" name="Rectangle 142"/>
          <p:cNvSpPr/>
          <p:nvPr/>
        </p:nvSpPr>
        <p:spPr>
          <a:xfrm>
            <a:off x="3847224" y="1987433"/>
            <a:ext cx="3547563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2009758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EXPRERIENCES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876017" y="4476684"/>
            <a:ext cx="1686835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306567" y="8255180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3847223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284579" y="8588959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57584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ACERCA DE MI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291" y="5770797"/>
            <a:ext cx="2802377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6043" y="3006445"/>
            <a:ext cx="2659010" cy="2735402"/>
            <a:chOff x="166004" y="6785645"/>
            <a:chExt cx="2411193" cy="2534299"/>
          </a:xfrm>
        </p:grpSpPr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166004" y="7144710"/>
              <a:ext cx="2411193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Plaça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Catalunya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, 1708002 Barcelona,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España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616.000.000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2" name="Oval 148"/>
          <p:cNvSpPr/>
          <p:nvPr/>
        </p:nvSpPr>
        <p:spPr>
          <a:xfrm>
            <a:off x="3277235" y="4194432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3" name="Oval 148"/>
          <p:cNvSpPr/>
          <p:nvPr/>
        </p:nvSpPr>
        <p:spPr>
          <a:xfrm>
            <a:off x="3277235" y="1480293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6557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87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496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cv13</dc:title>
  <dc:subject/>
  <dc:creator>www.ejemplodecv.com</dc:creator>
  <cp:keywords/>
  <dc:description/>
  <cp:lastModifiedBy>Axel Maille</cp:lastModifiedBy>
  <cp:revision>10</cp:revision>
  <dcterms:created xsi:type="dcterms:W3CDTF">2015-07-01T20:03:27Z</dcterms:created>
  <dcterms:modified xsi:type="dcterms:W3CDTF">2021-01-03T22:00:04Z</dcterms:modified>
  <cp:category/>
</cp:coreProperties>
</file>