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558"/>
  </p:normalViewPr>
  <p:slideViewPr>
    <p:cSldViewPr snapToGrid="0" snapToObjects="1">
      <p:cViewPr varScale="1">
        <p:scale>
          <a:sx n="77" d="100"/>
          <a:sy n="77" d="100"/>
        </p:scale>
        <p:origin x="3568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E3229-EDAF-5D41-9C0E-8799003CEB3D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58468-F13D-8E4D-B99B-5CECD2FE02B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35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665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811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024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219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070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4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3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393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667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5535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41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09DAD-BD61-DA4C-B6E8-BCFCD1EA69AB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3E17-C984-4143-8501-7ABEFBCA4D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72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7562850" cy="3288152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" name="Rectangle 6"/>
          <p:cNvSpPr/>
          <p:nvPr/>
        </p:nvSpPr>
        <p:spPr>
          <a:xfrm>
            <a:off x="120440" y="105749"/>
            <a:ext cx="2330526" cy="2358099"/>
          </a:xfrm>
          <a:prstGeom prst="rect">
            <a:avLst/>
          </a:prstGeom>
          <a:noFill/>
          <a:ln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>
                <a:solidFill>
                  <a:schemeClr val="bg1"/>
                </a:solidFill>
              </a:rPr>
              <a:t>FOTO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314656" y="99532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PH" sz="13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PH" sz="13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n-PH" sz="13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32051" y="4036861"/>
            <a:ext cx="3397279" cy="2470422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Título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del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puesto</a:t>
            </a:r>
            <a:endParaRPr lang="en-US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630988" y="1574314"/>
            <a:ext cx="4655421" cy="57977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Describir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brevemente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su carrera, sus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habilidades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para el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trabajo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y sus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objetivos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de carrera.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pulvinar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chemeClr val="bg1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bg1"/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104" name="Text Box 189"/>
          <p:cNvSpPr txBox="1"/>
          <p:nvPr/>
        </p:nvSpPr>
        <p:spPr>
          <a:xfrm>
            <a:off x="3654565" y="4058098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207111" y="7106230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1" y="71844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1" y="74178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1" y="76513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1" y="788479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1" y="811825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31" name="Rectangle 130"/>
          <p:cNvSpPr/>
          <p:nvPr/>
        </p:nvSpPr>
        <p:spPr>
          <a:xfrm>
            <a:off x="3796690" y="7106230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grpSp>
        <p:nvGrpSpPr>
          <p:cNvPr id="132" name="Group 131"/>
          <p:cNvGrpSpPr/>
          <p:nvPr/>
        </p:nvGrpSpPr>
        <p:grpSpPr>
          <a:xfrm>
            <a:off x="5319390" y="71844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3" name="Rectangle 13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5319390" y="74178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6" name="Rectangle 13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5319390" y="76513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39" name="Rectangle 13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319390" y="7884798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2" name="Rectangle 14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3" name="Rectangle 14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319390" y="8118257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45" name="Rectangle 14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52" name="Text Box 189"/>
          <p:cNvSpPr txBox="1"/>
          <p:nvPr/>
        </p:nvSpPr>
        <p:spPr>
          <a:xfrm>
            <a:off x="99026" y="8911663"/>
            <a:ext cx="3528528" cy="1509724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159" name="Text Box 189"/>
          <p:cNvSpPr txBox="1"/>
          <p:nvPr/>
        </p:nvSpPr>
        <p:spPr>
          <a:xfrm>
            <a:off x="3741374" y="8911664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pic>
        <p:nvPicPr>
          <p:cNvPr id="1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1" y="2607101"/>
            <a:ext cx="336985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Rectangle 164"/>
          <p:cNvSpPr/>
          <p:nvPr/>
        </p:nvSpPr>
        <p:spPr>
          <a:xfrm>
            <a:off x="550704" y="2688965"/>
            <a:ext cx="2894593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PH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Plaça</a:t>
            </a:r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PH" sz="1100" dirty="0" err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Catalunya</a:t>
            </a:r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, 1708002 Barcelona</a:t>
            </a:r>
          </a:p>
        </p:txBody>
      </p:sp>
      <p:pic>
        <p:nvPicPr>
          <p:cNvPr id="1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933" y="2616254"/>
            <a:ext cx="346937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7" name="Rectangle 166"/>
          <p:cNvSpPr/>
          <p:nvPr/>
        </p:nvSpPr>
        <p:spPr>
          <a:xfrm>
            <a:off x="3741374" y="2653158"/>
            <a:ext cx="1284965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hr-HR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616.000.000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1642" y="2522840"/>
            <a:ext cx="509167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9" name="Rectangle 168"/>
          <p:cNvSpPr/>
          <p:nvPr/>
        </p:nvSpPr>
        <p:spPr>
          <a:xfrm>
            <a:off x="5986525" y="2639136"/>
            <a:ext cx="1566598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sp>
        <p:nvSpPr>
          <p:cNvPr id="75" name="Rectangle 74"/>
          <p:cNvSpPr/>
          <p:nvPr/>
        </p:nvSpPr>
        <p:spPr>
          <a:xfrm>
            <a:off x="2374522" y="375698"/>
            <a:ext cx="4911887" cy="6249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dirty="0" err="1">
                <a:latin typeface="Arial" pitchFamily="34" charset="0"/>
                <a:cs typeface="Arial" pitchFamily="34" charset="0"/>
              </a:rPr>
              <a:t>Edouardo</a:t>
            </a:r>
            <a:r>
              <a:rPr lang="en-PH" sz="2600" b="1" dirty="0">
                <a:latin typeface="Arial" pitchFamily="34" charset="0"/>
                <a:cs typeface="Arial" pitchFamily="34" charset="0"/>
              </a:rPr>
              <a:t> GARCIA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30624" y="3523402"/>
            <a:ext cx="1428983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 err="1">
                <a:latin typeface="Arial" pitchFamily="34" charset="0"/>
                <a:cs typeface="Arial" pitchFamily="34" charset="0"/>
              </a:rPr>
              <a:t>Experiencia</a:t>
            </a:r>
            <a:endParaRPr lang="en-PH" sz="1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lus 2"/>
          <p:cNvSpPr/>
          <p:nvPr/>
        </p:nvSpPr>
        <p:spPr>
          <a:xfrm>
            <a:off x="223618" y="3523403"/>
            <a:ext cx="307006" cy="362784"/>
          </a:xfrm>
          <a:prstGeom prst="mathPlus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grpSp>
        <p:nvGrpSpPr>
          <p:cNvPr id="4" name="Group 3"/>
          <p:cNvGrpSpPr/>
          <p:nvPr/>
        </p:nvGrpSpPr>
        <p:grpSpPr>
          <a:xfrm>
            <a:off x="3715128" y="3523399"/>
            <a:ext cx="1544709" cy="362784"/>
            <a:chOff x="3368884" y="3264367"/>
            <a:chExt cx="1400745" cy="336113"/>
          </a:xfrm>
        </p:grpSpPr>
        <p:sp>
          <p:nvSpPr>
            <p:cNvPr id="96" name="Rectangle 95"/>
            <p:cNvSpPr/>
            <p:nvPr/>
          </p:nvSpPr>
          <p:spPr>
            <a:xfrm>
              <a:off x="3590464" y="3264367"/>
              <a:ext cx="1179165" cy="32792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Formación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6" name="Plus 75"/>
            <p:cNvSpPr/>
            <p:nvPr/>
          </p:nvSpPr>
          <p:spPr>
            <a:xfrm>
              <a:off x="3368884" y="3264367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23617" y="6661255"/>
            <a:ext cx="3723141" cy="365419"/>
            <a:chOff x="202777" y="5889343"/>
            <a:chExt cx="3376148" cy="338554"/>
          </a:xfrm>
        </p:grpSpPr>
        <p:sp>
          <p:nvSpPr>
            <p:cNvPr id="106" name="Rectangle 105"/>
            <p:cNvSpPr/>
            <p:nvPr/>
          </p:nvSpPr>
          <p:spPr>
            <a:xfrm>
              <a:off x="476027" y="5889343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Habilidades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9" name="Plus 78"/>
            <p:cNvSpPr/>
            <p:nvPr/>
          </p:nvSpPr>
          <p:spPr>
            <a:xfrm>
              <a:off x="202777" y="5890564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24381" y="6661255"/>
            <a:ext cx="3890072" cy="365419"/>
            <a:chOff x="3377273" y="5956061"/>
            <a:chExt cx="3527521" cy="338554"/>
          </a:xfrm>
        </p:grpSpPr>
        <p:sp>
          <p:nvSpPr>
            <p:cNvPr id="127" name="Rectangle 126"/>
            <p:cNvSpPr/>
            <p:nvPr/>
          </p:nvSpPr>
          <p:spPr>
            <a:xfrm>
              <a:off x="3801896" y="5956061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Personalidad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0" name="Plus 79"/>
            <p:cNvSpPr/>
            <p:nvPr/>
          </p:nvSpPr>
          <p:spPr>
            <a:xfrm>
              <a:off x="3377273" y="5957282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07111" y="8476555"/>
            <a:ext cx="3675123" cy="365419"/>
            <a:chOff x="202777" y="7867649"/>
            <a:chExt cx="3332605" cy="338554"/>
          </a:xfrm>
        </p:grpSpPr>
        <p:sp>
          <p:nvSpPr>
            <p:cNvPr id="147" name="Rectangle 146"/>
            <p:cNvSpPr/>
            <p:nvPr/>
          </p:nvSpPr>
          <p:spPr>
            <a:xfrm>
              <a:off x="432484" y="7867649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Exitos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4" name="Plus 83"/>
            <p:cNvSpPr/>
            <p:nvPr/>
          </p:nvSpPr>
          <p:spPr>
            <a:xfrm>
              <a:off x="202777" y="7870090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707874" y="8476555"/>
            <a:ext cx="3745821" cy="365419"/>
            <a:chOff x="3508080" y="7867649"/>
            <a:chExt cx="3396714" cy="338554"/>
          </a:xfrm>
        </p:grpSpPr>
        <p:sp>
          <p:nvSpPr>
            <p:cNvPr id="154" name="Rectangle 153"/>
            <p:cNvSpPr/>
            <p:nvPr/>
          </p:nvSpPr>
          <p:spPr>
            <a:xfrm>
              <a:off x="3801896" y="7867649"/>
              <a:ext cx="3102898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700" b="1" dirty="0" err="1">
                  <a:latin typeface="Arial" pitchFamily="34" charset="0"/>
                  <a:cs typeface="Arial" pitchFamily="34" charset="0"/>
                </a:rPr>
                <a:t>Idomas</a:t>
              </a:r>
              <a:endParaRPr lang="en-PH" sz="17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6" name="Plus 85"/>
            <p:cNvSpPr/>
            <p:nvPr/>
          </p:nvSpPr>
          <p:spPr>
            <a:xfrm>
              <a:off x="3508080" y="7870090"/>
              <a:ext cx="278393" cy="336113"/>
            </a:xfrm>
            <a:prstGeom prst="mathPlus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71" name="Rectangle 70"/>
          <p:cNvSpPr/>
          <p:nvPr/>
        </p:nvSpPr>
        <p:spPr>
          <a:xfrm>
            <a:off x="-9728" y="10212410"/>
            <a:ext cx="7572577" cy="493625"/>
          </a:xfrm>
          <a:prstGeom prst="rect">
            <a:avLst/>
          </a:prstGeom>
          <a:solidFill>
            <a:srgbClr val="2929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88638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27726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442</Words>
  <Application>Microsoft Macintosh PowerPoint</Application>
  <PresentationFormat>Personnalisé</PresentationFormat>
  <Paragraphs>70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cv12</dc:title>
  <dc:subject/>
  <dc:creator>www.ejemplodecv.com</dc:creator>
  <cp:keywords/>
  <dc:description/>
  <cp:lastModifiedBy>Axel Maille</cp:lastModifiedBy>
  <cp:revision>10</cp:revision>
  <dcterms:created xsi:type="dcterms:W3CDTF">2015-07-01T19:56:29Z</dcterms:created>
  <dcterms:modified xsi:type="dcterms:W3CDTF">2021-01-03T22:00:15Z</dcterms:modified>
  <cp:category/>
</cp:coreProperties>
</file>