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558"/>
  </p:normalViewPr>
  <p:slideViewPr>
    <p:cSldViewPr snapToGrid="0" snapToObjects="1">
      <p:cViewPr varScale="1">
        <p:scale>
          <a:sx n="77" d="100"/>
          <a:sy n="77" d="100"/>
        </p:scale>
        <p:origin x="3568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E3229-EDAF-5D41-9C0E-8799003CEB3D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B58468-F13D-8E4D-B99B-5CECD2FE02B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358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65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11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0245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196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070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24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3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939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67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5535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1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09DAD-BD61-DA4C-B6E8-BCFCD1EA69AB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A3E17-C984-4143-8501-7ABEFBCA4D4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724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7562850" cy="3288152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7" name="Rectangle 6"/>
          <p:cNvSpPr/>
          <p:nvPr/>
        </p:nvSpPr>
        <p:spPr>
          <a:xfrm>
            <a:off x="120440" y="105749"/>
            <a:ext cx="2330526" cy="2358099"/>
          </a:xfrm>
          <a:prstGeom prst="rect">
            <a:avLst/>
          </a:prstGeom>
          <a:noFill/>
          <a:ln>
            <a:solidFill>
              <a:schemeClr val="bg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bg1"/>
                </a:solidFill>
              </a:rPr>
              <a:t>FOTO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Título</a:t>
            </a:r>
            <a:r>
              <a:rPr lang="en-PH" sz="1300" b="1" spc="327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del </a:t>
            </a:r>
            <a:r>
              <a:rPr lang="en-PH" sz="1300" b="1" spc="327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n-PH" sz="13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132051" y="4036861"/>
            <a:ext cx="3397279" cy="2470422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</p:txBody>
      </p:sp>
      <p:sp>
        <p:nvSpPr>
          <p:cNvPr id="94" name="Rectangle 93"/>
          <p:cNvSpPr/>
          <p:nvPr/>
        </p:nvSpPr>
        <p:spPr>
          <a:xfrm>
            <a:off x="2630988" y="1574314"/>
            <a:ext cx="4655421" cy="579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Describir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brevemente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su carrera, sus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habilidades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para el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trabajo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y sus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objetivos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de carrera.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Lorem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ipsum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dolor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,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consectetur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adipiscing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elit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Quisque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pulvinar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sit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amet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turpis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 ut </a:t>
            </a:r>
            <a:r>
              <a:rPr lang="fr-FR" sz="1100" dirty="0" err="1">
                <a:solidFill>
                  <a:schemeClr val="bg1"/>
                </a:solidFill>
                <a:latin typeface="Arial"/>
                <a:cs typeface="Arial"/>
              </a:rPr>
              <a:t>consequat</a:t>
            </a:r>
            <a:r>
              <a:rPr lang="fr-FR" sz="1100" dirty="0">
                <a:solidFill>
                  <a:schemeClr val="bg1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FORMACION 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fr-FR" sz="1100" dirty="0" err="1">
                <a:solidFill>
                  <a:srgbClr val="404040"/>
                </a:solidFill>
                <a:cs typeface="Calibri"/>
              </a:rPr>
              <a:t>Describir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especialidades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esta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: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diplomas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opciones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formación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, </a:t>
            </a:r>
            <a:r>
              <a:rPr lang="fr-FR" sz="1100" dirty="0" err="1">
                <a:solidFill>
                  <a:srgbClr val="404040"/>
                </a:solidFill>
                <a:cs typeface="Calibri"/>
              </a:rPr>
              <a:t>etc</a:t>
            </a:r>
            <a:r>
              <a:rPr lang="fr-FR" sz="1100" dirty="0">
                <a:solidFill>
                  <a:srgbClr val="404040"/>
                </a:solidFill>
                <a:cs typeface="Calibri"/>
              </a:rPr>
              <a:t> ...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07111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1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1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1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1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1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31" name="Rectangle 130"/>
          <p:cNvSpPr/>
          <p:nvPr/>
        </p:nvSpPr>
        <p:spPr>
          <a:xfrm>
            <a:off x="3796690" y="7106230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0" y="7184426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0" y="7417884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noFill/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0" y="765134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0" y="788479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0" y="8118257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52" name="Text Box 189"/>
          <p:cNvSpPr txBox="1"/>
          <p:nvPr/>
        </p:nvSpPr>
        <p:spPr>
          <a:xfrm>
            <a:off x="99026" y="8911663"/>
            <a:ext cx="3528528" cy="150972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41374" y="8911664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Plaça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de </a:t>
            </a:r>
            <a:r>
              <a:rPr lang="en-PH" sz="1100" dirty="0" err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Catalunya</a:t>
            </a:r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, 1708002 Barcelona</a:t>
            </a: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933" y="2616254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741374" y="2653158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hr-HR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616.000.000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5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 err="1">
                <a:latin typeface="Arial" pitchFamily="34" charset="0"/>
                <a:cs typeface="Arial" pitchFamily="34" charset="0"/>
              </a:rPr>
              <a:t>Edouardo</a:t>
            </a:r>
            <a:r>
              <a:rPr lang="en-PH" sz="2600" b="1" dirty="0">
                <a:latin typeface="Arial" pitchFamily="34" charset="0"/>
                <a:cs typeface="Arial" pitchFamily="34" charset="0"/>
              </a:rPr>
              <a:t> GARCIA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530624" y="3523402"/>
            <a:ext cx="1428983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 err="1">
                <a:latin typeface="Arial" pitchFamily="34" charset="0"/>
                <a:cs typeface="Arial" pitchFamily="34" charset="0"/>
              </a:rPr>
              <a:t>Experiencia</a:t>
            </a:r>
            <a:endParaRPr lang="en-PH" sz="1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lus 2"/>
          <p:cNvSpPr/>
          <p:nvPr/>
        </p:nvSpPr>
        <p:spPr>
          <a:xfrm>
            <a:off x="223618" y="3523403"/>
            <a:ext cx="307006" cy="362784"/>
          </a:xfrm>
          <a:prstGeom prst="mathPl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grpSp>
        <p:nvGrpSpPr>
          <p:cNvPr id="4" name="Group 3"/>
          <p:cNvGrpSpPr/>
          <p:nvPr/>
        </p:nvGrpSpPr>
        <p:grpSpPr>
          <a:xfrm>
            <a:off x="3715128" y="3523399"/>
            <a:ext cx="1544709" cy="362784"/>
            <a:chOff x="3368884" y="3264367"/>
            <a:chExt cx="1400745" cy="336113"/>
          </a:xfrm>
        </p:grpSpPr>
        <p:sp>
          <p:nvSpPr>
            <p:cNvPr id="96" name="Rectangle 95"/>
            <p:cNvSpPr/>
            <p:nvPr/>
          </p:nvSpPr>
          <p:spPr>
            <a:xfrm>
              <a:off x="3590464" y="3264367"/>
              <a:ext cx="1179165" cy="32792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Formación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Plus 75"/>
            <p:cNvSpPr/>
            <p:nvPr/>
          </p:nvSpPr>
          <p:spPr>
            <a:xfrm>
              <a:off x="3368884" y="3264367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3617" y="6661255"/>
            <a:ext cx="3723141" cy="365419"/>
            <a:chOff x="202777" y="5889343"/>
            <a:chExt cx="3376148" cy="338554"/>
          </a:xfrm>
        </p:grpSpPr>
        <p:sp>
          <p:nvSpPr>
            <p:cNvPr id="106" name="Rectangle 105"/>
            <p:cNvSpPr/>
            <p:nvPr/>
          </p:nvSpPr>
          <p:spPr>
            <a:xfrm>
              <a:off x="476027" y="5889343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Habilidades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Plus 78"/>
            <p:cNvSpPr/>
            <p:nvPr/>
          </p:nvSpPr>
          <p:spPr>
            <a:xfrm>
              <a:off x="202777" y="5890564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724381" y="6661255"/>
            <a:ext cx="3890072" cy="365419"/>
            <a:chOff x="3377273" y="5956061"/>
            <a:chExt cx="3527521" cy="338554"/>
          </a:xfrm>
        </p:grpSpPr>
        <p:sp>
          <p:nvSpPr>
            <p:cNvPr id="127" name="Rectangle 126"/>
            <p:cNvSpPr/>
            <p:nvPr/>
          </p:nvSpPr>
          <p:spPr>
            <a:xfrm>
              <a:off x="3801896" y="5956061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Personalidad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Plus 79"/>
            <p:cNvSpPr/>
            <p:nvPr/>
          </p:nvSpPr>
          <p:spPr>
            <a:xfrm>
              <a:off x="3377273" y="5957282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07111" y="8476555"/>
            <a:ext cx="3675123" cy="365419"/>
            <a:chOff x="202777" y="7867649"/>
            <a:chExt cx="3332605" cy="338554"/>
          </a:xfrm>
        </p:grpSpPr>
        <p:sp>
          <p:nvSpPr>
            <p:cNvPr id="147" name="Rectangle 146"/>
            <p:cNvSpPr/>
            <p:nvPr/>
          </p:nvSpPr>
          <p:spPr>
            <a:xfrm>
              <a:off x="432484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Exitos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Plus 83"/>
            <p:cNvSpPr/>
            <p:nvPr/>
          </p:nvSpPr>
          <p:spPr>
            <a:xfrm>
              <a:off x="202777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707874" y="8476555"/>
            <a:ext cx="3745821" cy="365419"/>
            <a:chOff x="3508080" y="7867649"/>
            <a:chExt cx="3396714" cy="338554"/>
          </a:xfrm>
        </p:grpSpPr>
        <p:sp>
          <p:nvSpPr>
            <p:cNvPr id="154" name="Rectangle 153"/>
            <p:cNvSpPr/>
            <p:nvPr/>
          </p:nvSpPr>
          <p:spPr>
            <a:xfrm>
              <a:off x="3801896" y="7867649"/>
              <a:ext cx="3102898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PH" sz="1700" b="1" dirty="0" err="1">
                  <a:latin typeface="Arial" pitchFamily="34" charset="0"/>
                  <a:cs typeface="Arial" pitchFamily="34" charset="0"/>
                </a:rPr>
                <a:t>Idomas</a:t>
              </a:r>
              <a:endParaRPr lang="en-PH" sz="17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Plus 85"/>
            <p:cNvSpPr/>
            <p:nvPr/>
          </p:nvSpPr>
          <p:spPr>
            <a:xfrm>
              <a:off x="3508080" y="7870090"/>
              <a:ext cx="278393" cy="336113"/>
            </a:xfrm>
            <a:prstGeom prst="mathPlus">
              <a:avLst/>
            </a:prstGeom>
            <a:solidFill>
              <a:schemeClr val="tx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</p:grpSp>
      <p:sp>
        <p:nvSpPr>
          <p:cNvPr id="71" name="Rectangle 70"/>
          <p:cNvSpPr/>
          <p:nvPr/>
        </p:nvSpPr>
        <p:spPr>
          <a:xfrm>
            <a:off x="-9728" y="10212410"/>
            <a:ext cx="7572577" cy="493625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8863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0277261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442</Words>
  <Application>Microsoft Macintosh PowerPoint</Application>
  <PresentationFormat>Personnalisé</PresentationFormat>
  <Paragraphs>70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cv12</dc:title>
  <dc:subject/>
  <dc:creator>www.ejemplodecv.com</dc:creator>
  <cp:keywords/>
  <dc:description/>
  <cp:lastModifiedBy>Axel Maille</cp:lastModifiedBy>
  <cp:revision>10</cp:revision>
  <dcterms:created xsi:type="dcterms:W3CDTF">2015-07-01T19:56:29Z</dcterms:created>
  <dcterms:modified xsi:type="dcterms:W3CDTF">2021-01-03T22:00:15Z</dcterms:modified>
  <cp:category/>
</cp:coreProperties>
</file>