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F62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58"/>
    <p:restoredTop sz="94626"/>
  </p:normalViewPr>
  <p:slideViewPr>
    <p:cSldViewPr snapToGrid="0" snapToObjects="1">
      <p:cViewPr varScale="1">
        <p:scale>
          <a:sx n="77" d="100"/>
          <a:sy n="77" d="100"/>
        </p:scale>
        <p:origin x="3376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650ED-2A3F-884B-BA8A-21C875E76A3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29DFF-9B64-574C-AA9F-E67AA3F68A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522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83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166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83066" y="428042"/>
            <a:ext cx="1701641" cy="9119981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8143" y="428042"/>
            <a:ext cx="4978876" cy="911998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663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22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9165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8142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4449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527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416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271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676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36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9380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64659-2A05-DC4E-A609-F09C81801D1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EC301-8241-5644-85FA-C5D69B0716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268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microsoft.com/office/2007/relationships/hdphoto" Target="../media/hdphoto5.wdp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4.png"/><Relationship Id="rId1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66419" y="186156"/>
            <a:ext cx="2245079" cy="2171943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>
                <a:solidFill>
                  <a:schemeClr val="tx1"/>
                </a:solidFill>
              </a:rPr>
              <a:t>FOTO</a:t>
            </a:r>
          </a:p>
        </p:txBody>
      </p:sp>
      <p:sp>
        <p:nvSpPr>
          <p:cNvPr id="77" name="Rectangle 76"/>
          <p:cNvSpPr/>
          <p:nvPr/>
        </p:nvSpPr>
        <p:spPr>
          <a:xfrm>
            <a:off x="3314656" y="995321"/>
            <a:ext cx="3025140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b="1" spc="327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Título</a:t>
            </a:r>
            <a:r>
              <a:rPr lang="en-PH" sz="1300" b="1" spc="327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del </a:t>
            </a:r>
            <a:r>
              <a:rPr lang="en-PH" sz="1300" b="1" spc="327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puesto</a:t>
            </a:r>
            <a:endParaRPr lang="en-PH" sz="1300" b="1" spc="327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70099" y="3523402"/>
            <a:ext cx="1680655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EXPERIENCIA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129442" y="3439916"/>
            <a:ext cx="540657" cy="565613"/>
            <a:chOff x="3243532" y="989012"/>
            <a:chExt cx="490268" cy="524030"/>
          </a:xfrm>
        </p:grpSpPr>
        <p:sp>
          <p:nvSpPr>
            <p:cNvPr id="83" name="Oval 82"/>
            <p:cNvSpPr/>
            <p:nvPr/>
          </p:nvSpPr>
          <p:spPr>
            <a:xfrm>
              <a:off x="3243532" y="989012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90" name="Picture 6" descr="C:\Users\ikkinallego\Downloads\black268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3963" y="1060293"/>
              <a:ext cx="349407" cy="34940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1" name="Rectangle 90"/>
          <p:cNvSpPr/>
          <p:nvPr/>
        </p:nvSpPr>
        <p:spPr>
          <a:xfrm>
            <a:off x="132051" y="4036861"/>
            <a:ext cx="3522514" cy="2470422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su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dude de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su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dude de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su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dude de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</p:txBody>
      </p:sp>
      <p:sp>
        <p:nvSpPr>
          <p:cNvPr id="94" name="Rectangle 93"/>
          <p:cNvSpPr/>
          <p:nvPr/>
        </p:nvSpPr>
        <p:spPr>
          <a:xfrm>
            <a:off x="2508162" y="1632270"/>
            <a:ext cx="4665937" cy="57977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100" dirty="0" err="1">
                <a:solidFill>
                  <a:srgbClr val="4F6228"/>
                </a:solidFill>
                <a:latin typeface="Arial"/>
                <a:cs typeface="Arial"/>
              </a:rPr>
              <a:t>Describir</a:t>
            </a:r>
            <a:r>
              <a:rPr lang="fr-FR" sz="1100" dirty="0">
                <a:solidFill>
                  <a:srgbClr val="4F6228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F6228"/>
                </a:solidFill>
                <a:latin typeface="Arial"/>
                <a:cs typeface="Arial"/>
              </a:rPr>
              <a:t>brevemente</a:t>
            </a:r>
            <a:r>
              <a:rPr lang="fr-FR" sz="1100" dirty="0">
                <a:solidFill>
                  <a:srgbClr val="4F6228"/>
                </a:solidFill>
                <a:latin typeface="Arial"/>
                <a:cs typeface="Arial"/>
              </a:rPr>
              <a:t> su carrera, sus </a:t>
            </a:r>
            <a:r>
              <a:rPr lang="fr-FR" sz="1100" dirty="0" err="1">
                <a:solidFill>
                  <a:srgbClr val="4F6228"/>
                </a:solidFill>
                <a:latin typeface="Arial"/>
                <a:cs typeface="Arial"/>
              </a:rPr>
              <a:t>habilidades</a:t>
            </a:r>
            <a:r>
              <a:rPr lang="fr-FR" sz="1100" dirty="0">
                <a:solidFill>
                  <a:srgbClr val="4F6228"/>
                </a:solidFill>
                <a:latin typeface="Arial"/>
                <a:cs typeface="Arial"/>
              </a:rPr>
              <a:t> para el </a:t>
            </a:r>
            <a:r>
              <a:rPr lang="fr-FR" sz="1100" dirty="0" err="1">
                <a:solidFill>
                  <a:srgbClr val="4F6228"/>
                </a:solidFill>
                <a:latin typeface="Arial"/>
                <a:cs typeface="Arial"/>
              </a:rPr>
              <a:t>trabajo</a:t>
            </a:r>
            <a:r>
              <a:rPr lang="fr-FR" sz="1100" dirty="0">
                <a:solidFill>
                  <a:srgbClr val="4F6228"/>
                </a:solidFill>
                <a:latin typeface="Arial"/>
                <a:cs typeface="Arial"/>
              </a:rPr>
              <a:t> y sus </a:t>
            </a:r>
            <a:r>
              <a:rPr lang="fr-FR" sz="1100" dirty="0" err="1">
                <a:solidFill>
                  <a:srgbClr val="4F6228"/>
                </a:solidFill>
                <a:latin typeface="Arial"/>
                <a:cs typeface="Arial"/>
              </a:rPr>
              <a:t>objetivos</a:t>
            </a:r>
            <a:r>
              <a:rPr lang="fr-FR" sz="1100" dirty="0">
                <a:solidFill>
                  <a:srgbClr val="4F6228"/>
                </a:solidFill>
                <a:latin typeface="Arial"/>
                <a:cs typeface="Arial"/>
              </a:rPr>
              <a:t> de carrera. </a:t>
            </a:r>
            <a:r>
              <a:rPr lang="fr-FR" sz="1100" dirty="0" err="1">
                <a:solidFill>
                  <a:srgbClr val="4F6228"/>
                </a:solidFill>
                <a:latin typeface="Arial"/>
                <a:cs typeface="Arial"/>
              </a:rPr>
              <a:t>Lorem</a:t>
            </a:r>
            <a:r>
              <a:rPr lang="fr-FR" sz="1100" dirty="0">
                <a:solidFill>
                  <a:srgbClr val="4F6228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F6228"/>
                </a:solidFill>
                <a:latin typeface="Arial"/>
                <a:cs typeface="Arial"/>
              </a:rPr>
              <a:t>ipsum</a:t>
            </a:r>
            <a:r>
              <a:rPr lang="fr-FR" sz="1100" dirty="0">
                <a:solidFill>
                  <a:srgbClr val="4F6228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F6228"/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rgbClr val="4F6228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F6228"/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rgbClr val="4F6228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F6228"/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rgbClr val="4F6228"/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rgbClr val="4F6228"/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rgbClr val="4F6228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F6228"/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rgbClr val="4F6228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F6228"/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rgbClr val="4F6228"/>
                </a:solidFill>
                <a:latin typeface="Arial"/>
                <a:cs typeface="Arial"/>
              </a:rPr>
              <a:t>. </a:t>
            </a:r>
            <a:r>
              <a:rPr lang="fr-FR" sz="1100" dirty="0" err="1">
                <a:solidFill>
                  <a:srgbClr val="4F6228"/>
                </a:solidFill>
                <a:latin typeface="Arial"/>
                <a:cs typeface="Arial"/>
              </a:rPr>
              <a:t>Quisque</a:t>
            </a:r>
            <a:r>
              <a:rPr lang="fr-FR" sz="1100" dirty="0">
                <a:solidFill>
                  <a:srgbClr val="4F6228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F6228"/>
                </a:solidFill>
                <a:latin typeface="Arial"/>
                <a:cs typeface="Arial"/>
              </a:rPr>
              <a:t>pulvinar</a:t>
            </a:r>
            <a:r>
              <a:rPr lang="fr-FR" sz="1100" dirty="0">
                <a:solidFill>
                  <a:srgbClr val="4F6228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F6228"/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rgbClr val="4F6228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F6228"/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rgbClr val="4F6228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4F6228"/>
                </a:solidFill>
                <a:latin typeface="Arial"/>
                <a:cs typeface="Arial"/>
              </a:rPr>
              <a:t>turpis</a:t>
            </a:r>
            <a:r>
              <a:rPr lang="fr-FR" sz="1100" dirty="0">
                <a:solidFill>
                  <a:srgbClr val="4F6228"/>
                </a:solidFill>
                <a:latin typeface="Arial"/>
                <a:cs typeface="Arial"/>
              </a:rPr>
              <a:t> ut </a:t>
            </a:r>
            <a:r>
              <a:rPr lang="fr-FR" sz="1100" dirty="0" err="1">
                <a:solidFill>
                  <a:srgbClr val="4F6228"/>
                </a:solidFill>
                <a:latin typeface="Arial"/>
                <a:cs typeface="Arial"/>
              </a:rPr>
              <a:t>consequat</a:t>
            </a:r>
            <a:r>
              <a:rPr lang="fr-FR" sz="1100" dirty="0">
                <a:solidFill>
                  <a:srgbClr val="4F6228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96" name="Rectangle 95"/>
          <p:cNvSpPr/>
          <p:nvPr/>
        </p:nvSpPr>
        <p:spPr>
          <a:xfrm>
            <a:off x="4192647" y="3523402"/>
            <a:ext cx="1544399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FORMACION</a:t>
            </a:r>
          </a:p>
        </p:txBody>
      </p:sp>
      <p:grpSp>
        <p:nvGrpSpPr>
          <p:cNvPr id="101" name="Group 100"/>
          <p:cNvGrpSpPr/>
          <p:nvPr/>
        </p:nvGrpSpPr>
        <p:grpSpPr>
          <a:xfrm>
            <a:off x="3654565" y="3439916"/>
            <a:ext cx="540657" cy="565613"/>
            <a:chOff x="2823695" y="3577565"/>
            <a:chExt cx="490268" cy="524030"/>
          </a:xfrm>
        </p:grpSpPr>
        <p:sp>
          <p:nvSpPr>
            <p:cNvPr id="102" name="Oval 101"/>
            <p:cNvSpPr/>
            <p:nvPr/>
          </p:nvSpPr>
          <p:spPr>
            <a:xfrm>
              <a:off x="2823695" y="3577565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03" name="Picture 3" descr="C:\Users\ikkinallego\Downloads\boc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7382" y="3688133"/>
              <a:ext cx="302894" cy="30289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4" name="Text Box 189"/>
          <p:cNvSpPr txBox="1"/>
          <p:nvPr/>
        </p:nvSpPr>
        <p:spPr>
          <a:xfrm>
            <a:off x="3654565" y="4058098"/>
            <a:ext cx="3824254" cy="227924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effectLst/>
                <a:latin typeface="+mn-lt"/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70098" y="6760795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HABILIDADES</a:t>
            </a:r>
          </a:p>
        </p:txBody>
      </p:sp>
      <p:grpSp>
        <p:nvGrpSpPr>
          <p:cNvPr id="108" name="Group 107"/>
          <p:cNvGrpSpPr/>
          <p:nvPr/>
        </p:nvGrpSpPr>
        <p:grpSpPr>
          <a:xfrm>
            <a:off x="129442" y="6707014"/>
            <a:ext cx="540657" cy="565613"/>
            <a:chOff x="2823695" y="6403290"/>
            <a:chExt cx="490268" cy="524030"/>
          </a:xfrm>
        </p:grpSpPr>
        <p:sp>
          <p:nvSpPr>
            <p:cNvPr id="109" name="Oval 108"/>
            <p:cNvSpPr/>
            <p:nvPr/>
          </p:nvSpPr>
          <p:spPr>
            <a:xfrm>
              <a:off x="2823695" y="6403290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10" name="Picture 2" descr="C:\Users\ikkinallego\Downloads\three115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4060" y="6520536"/>
              <a:ext cx="289537" cy="28953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1" name="Rectangle 110"/>
          <p:cNvSpPr/>
          <p:nvPr/>
        </p:nvSpPr>
        <p:spPr>
          <a:xfrm>
            <a:off x="207112" y="737050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1729812" y="744870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3" name="Rectangle 11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1729812" y="7682158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6" name="Rectangle 11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1729812" y="7915615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9" name="Rectangle 1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729812" y="8149073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2" name="Rectangle 1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729812" y="838253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5" name="Rectangle 12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4192646" y="6760795"/>
            <a:ext cx="3093763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PERSONALIDAD</a:t>
            </a:r>
          </a:p>
        </p:txBody>
      </p:sp>
      <p:grpSp>
        <p:nvGrpSpPr>
          <p:cNvPr id="128" name="Group 127"/>
          <p:cNvGrpSpPr/>
          <p:nvPr/>
        </p:nvGrpSpPr>
        <p:grpSpPr>
          <a:xfrm>
            <a:off x="3654565" y="6707014"/>
            <a:ext cx="540657" cy="565613"/>
            <a:chOff x="2823695" y="6403290"/>
            <a:chExt cx="490268" cy="524030"/>
          </a:xfrm>
        </p:grpSpPr>
        <p:sp>
          <p:nvSpPr>
            <p:cNvPr id="129" name="Oval 128"/>
            <p:cNvSpPr/>
            <p:nvPr/>
          </p:nvSpPr>
          <p:spPr>
            <a:xfrm>
              <a:off x="2823695" y="6403290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30" name="Picture 2" descr="C:\Users\ikkinallego\Downloads\three115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4060" y="6520536"/>
              <a:ext cx="289537" cy="28953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1" name="Rectangle 130"/>
          <p:cNvSpPr/>
          <p:nvPr/>
        </p:nvSpPr>
        <p:spPr>
          <a:xfrm>
            <a:off x="3796691" y="737050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5319391" y="744870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3" name="Rectangle 1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5319391" y="7682158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6" name="Rectangle 1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5319391" y="7915615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9" name="Rectangle 13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5319391" y="8149073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42" name="Rectangle 14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5319391" y="838253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45" name="Rectangle 14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147" name="Rectangle 146"/>
          <p:cNvSpPr/>
          <p:nvPr/>
        </p:nvSpPr>
        <p:spPr>
          <a:xfrm>
            <a:off x="663442" y="8858808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EXITOS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22786" y="8805027"/>
            <a:ext cx="540657" cy="565613"/>
            <a:chOff x="117378" y="7949585"/>
            <a:chExt cx="490268" cy="524030"/>
          </a:xfrm>
        </p:grpSpPr>
        <p:sp>
          <p:nvSpPr>
            <p:cNvPr id="149" name="Oval 148"/>
            <p:cNvSpPr/>
            <p:nvPr/>
          </p:nvSpPr>
          <p:spPr>
            <a:xfrm>
              <a:off x="117378" y="7949585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51" name="Picture 2" descr="C:\Users\ikkinallego\Downloads\award52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777" y="8051865"/>
              <a:ext cx="319471" cy="319471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2" name="Text Box 189"/>
          <p:cNvSpPr txBox="1"/>
          <p:nvPr/>
        </p:nvSpPr>
        <p:spPr>
          <a:xfrm>
            <a:off x="108877" y="9403538"/>
            <a:ext cx="3528528" cy="117927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sit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adipiscing.  </a:t>
            </a:r>
          </a:p>
        </p:txBody>
      </p:sp>
      <p:sp>
        <p:nvSpPr>
          <p:cNvPr id="154" name="Rectangle 153"/>
          <p:cNvSpPr/>
          <p:nvPr/>
        </p:nvSpPr>
        <p:spPr>
          <a:xfrm>
            <a:off x="4185990" y="8858808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IDIOMAS</a:t>
            </a:r>
          </a:p>
        </p:txBody>
      </p:sp>
      <p:sp>
        <p:nvSpPr>
          <p:cNvPr id="159" name="Text Box 189"/>
          <p:cNvSpPr txBox="1"/>
          <p:nvPr/>
        </p:nvSpPr>
        <p:spPr>
          <a:xfrm>
            <a:off x="3751225" y="9403538"/>
            <a:ext cx="3528528" cy="75486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en-PH" sz="1100" b="1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pic>
        <p:nvPicPr>
          <p:cNvPr id="164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1" y="2607101"/>
            <a:ext cx="336985" cy="329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5" name="Rectangle 164"/>
          <p:cNvSpPr/>
          <p:nvPr/>
        </p:nvSpPr>
        <p:spPr>
          <a:xfrm>
            <a:off x="550704" y="2688965"/>
            <a:ext cx="2894593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PH" sz="1100" dirty="0" err="1">
                <a:latin typeface="Arial" pitchFamily="34" charset="0"/>
                <a:cs typeface="Arial" pitchFamily="34" charset="0"/>
              </a:rPr>
              <a:t>Plaça</a:t>
            </a:r>
            <a:r>
              <a:rPr lang="en-PH" sz="1100" dirty="0">
                <a:latin typeface="Arial" pitchFamily="34" charset="0"/>
                <a:cs typeface="Arial" pitchFamily="34" charset="0"/>
              </a:rPr>
              <a:t> de </a:t>
            </a:r>
            <a:r>
              <a:rPr lang="en-PH" sz="1100" dirty="0" err="1">
                <a:latin typeface="Arial" pitchFamily="34" charset="0"/>
                <a:cs typeface="Arial" pitchFamily="34" charset="0"/>
              </a:rPr>
              <a:t>Catalunya</a:t>
            </a:r>
            <a:r>
              <a:rPr lang="en-PH" sz="1100" dirty="0">
                <a:latin typeface="Arial" pitchFamily="34" charset="0"/>
                <a:cs typeface="Arial" pitchFamily="34" charset="0"/>
              </a:rPr>
              <a:t>, 1708002 Barcelona</a:t>
            </a:r>
          </a:p>
        </p:txBody>
      </p:sp>
      <p:pic>
        <p:nvPicPr>
          <p:cNvPr id="166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411" y="2602232"/>
            <a:ext cx="346937" cy="3395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7" name="Rectangle 166"/>
          <p:cNvSpPr/>
          <p:nvPr/>
        </p:nvSpPr>
        <p:spPr>
          <a:xfrm>
            <a:off x="3916852" y="2639136"/>
            <a:ext cx="1284965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hr-HR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616.000.000</a:t>
            </a:r>
            <a:endParaRPr lang="en-PH" sz="11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8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642" y="2522840"/>
            <a:ext cx="509167" cy="4983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9" name="Rectangle 168"/>
          <p:cNvSpPr/>
          <p:nvPr/>
        </p:nvSpPr>
        <p:spPr>
          <a:xfrm>
            <a:off x="5986525" y="2639136"/>
            <a:ext cx="156659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647909" y="8805027"/>
            <a:ext cx="540657" cy="565613"/>
            <a:chOff x="3313963" y="7817822"/>
            <a:chExt cx="490268" cy="524030"/>
          </a:xfrm>
        </p:grpSpPr>
        <p:sp>
          <p:nvSpPr>
            <p:cNvPr id="157" name="Oval 156"/>
            <p:cNvSpPr/>
            <p:nvPr/>
          </p:nvSpPr>
          <p:spPr>
            <a:xfrm>
              <a:off x="3313963" y="7817822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70" name="Picture 2" descr="C:\Users\ikkinallego\Downloads\talk13.pn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7650" y="7920102"/>
              <a:ext cx="325437" cy="32543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5" name="Rectangle 74"/>
          <p:cNvSpPr/>
          <p:nvPr/>
        </p:nvSpPr>
        <p:spPr>
          <a:xfrm>
            <a:off x="2374522" y="375698"/>
            <a:ext cx="4911887" cy="62493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600" b="1" dirty="0" err="1">
                <a:latin typeface="Arial" pitchFamily="34" charset="0"/>
                <a:cs typeface="Arial" pitchFamily="34" charset="0"/>
              </a:rPr>
              <a:t>Edouardo</a:t>
            </a:r>
            <a:r>
              <a:rPr lang="en-PH" sz="2600" b="1" dirty="0">
                <a:latin typeface="Arial" pitchFamily="34" charset="0"/>
                <a:cs typeface="Arial" pitchFamily="34" charset="0"/>
              </a:rPr>
              <a:t> GARCIA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164782"/>
            <a:ext cx="7614453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854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25267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442</Words>
  <Application>Microsoft Macintosh PowerPoint</Application>
  <PresentationFormat>Personnalisé</PresentationFormat>
  <Paragraphs>70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cv11</dc:title>
  <dc:subject/>
  <dc:creator>www.ejemplodecv.com</dc:creator>
  <cp:keywords/>
  <dc:description/>
  <cp:lastModifiedBy>Axel Maille</cp:lastModifiedBy>
  <cp:revision>11</cp:revision>
  <dcterms:created xsi:type="dcterms:W3CDTF">2015-06-26T13:45:10Z</dcterms:created>
  <dcterms:modified xsi:type="dcterms:W3CDTF">2021-01-03T22:00:27Z</dcterms:modified>
  <cp:category/>
</cp:coreProperties>
</file>