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6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8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37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650ED-2A3F-884B-BA8A-21C875E76A36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29DFF-9B64-574C-AA9F-E67AA3F68A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5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16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22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52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41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2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67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36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38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4659-2A05-DC4E-A609-F09C81801D1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C301-8241-5644-85FA-C5D69B071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6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microsoft.com/office/2007/relationships/hdphoto" Target="../media/hdphoto5.wdp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6419" y="186156"/>
            <a:ext cx="2245079" cy="2171943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FOTO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1300" b="1" spc="327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1300" b="1" spc="327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1300" b="1" spc="327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70099" y="3523402"/>
            <a:ext cx="168065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129442" y="3439916"/>
            <a:ext cx="540657" cy="565613"/>
            <a:chOff x="3243532" y="989012"/>
            <a:chExt cx="490268" cy="524030"/>
          </a:xfrm>
        </p:grpSpPr>
        <p:sp>
          <p:nvSpPr>
            <p:cNvPr id="83" name="Oval 82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90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60293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Rectangle 90"/>
          <p:cNvSpPr/>
          <p:nvPr/>
        </p:nvSpPr>
        <p:spPr>
          <a:xfrm>
            <a:off x="132051" y="4036861"/>
            <a:ext cx="3522514" cy="247042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su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dude de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508162" y="1632270"/>
            <a:ext cx="4665937" cy="579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4F6228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4F6228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192647" y="3523402"/>
            <a:ext cx="1544399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3654565" y="3439916"/>
            <a:ext cx="540657" cy="565613"/>
            <a:chOff x="2823695" y="3577565"/>
            <a:chExt cx="490268" cy="524030"/>
          </a:xfrm>
        </p:grpSpPr>
        <p:sp>
          <p:nvSpPr>
            <p:cNvPr id="102" name="Oval 10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03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70098" y="6760795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29442" y="6707014"/>
            <a:ext cx="540657" cy="565613"/>
            <a:chOff x="2823695" y="6403290"/>
            <a:chExt cx="490268" cy="524030"/>
          </a:xfrm>
        </p:grpSpPr>
        <p:sp>
          <p:nvSpPr>
            <p:cNvPr id="109" name="Oval 10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1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1" name="Rectangle 110"/>
          <p:cNvSpPr/>
          <p:nvPr/>
        </p:nvSpPr>
        <p:spPr>
          <a:xfrm>
            <a:off x="207112" y="737050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74487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68215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91561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8149073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838253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760795"/>
            <a:ext cx="3093763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3654565" y="6707014"/>
            <a:ext cx="540657" cy="565613"/>
            <a:chOff x="2823695" y="6403290"/>
            <a:chExt cx="490268" cy="524030"/>
          </a:xfrm>
        </p:grpSpPr>
        <p:sp>
          <p:nvSpPr>
            <p:cNvPr id="129" name="Oval 12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3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1" name="Rectangle 130"/>
          <p:cNvSpPr/>
          <p:nvPr/>
        </p:nvSpPr>
        <p:spPr>
          <a:xfrm>
            <a:off x="3796691" y="737050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9391" y="74487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9391" y="768215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9391" y="791561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19391" y="8149073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2" name="Rectangle 14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19391" y="838253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5" name="Rectangle 14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663442" y="8858808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EXITOS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2786" y="8805027"/>
            <a:ext cx="540657" cy="565613"/>
            <a:chOff x="117378" y="7949585"/>
            <a:chExt cx="490268" cy="524030"/>
          </a:xfrm>
        </p:grpSpPr>
        <p:sp>
          <p:nvSpPr>
            <p:cNvPr id="149" name="Oval 148"/>
            <p:cNvSpPr/>
            <p:nvPr/>
          </p:nvSpPr>
          <p:spPr>
            <a:xfrm>
              <a:off x="117378" y="794958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51" name="Picture 2" descr="C:\Users\ikkinallego\Downloads\award52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77" y="8051865"/>
              <a:ext cx="319471" cy="31947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2" name="Text Box 189"/>
          <p:cNvSpPr txBox="1"/>
          <p:nvPr/>
        </p:nvSpPr>
        <p:spPr>
          <a:xfrm>
            <a:off x="108877" y="9403538"/>
            <a:ext cx="3528528" cy="11792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85990" y="8858808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51225" y="9403538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PH" sz="1100" dirty="0" err="1">
                <a:latin typeface="Arial" pitchFamily="34" charset="0"/>
                <a:cs typeface="Arial" pitchFamily="34" charset="0"/>
              </a:rPr>
              <a:t>Plaça</a:t>
            </a:r>
            <a:r>
              <a:rPr lang="en-PH" sz="1100" dirty="0">
                <a:latin typeface="Arial" pitchFamily="34" charset="0"/>
                <a:cs typeface="Arial" pitchFamily="34" charset="0"/>
              </a:rPr>
              <a:t> de </a:t>
            </a:r>
            <a:r>
              <a:rPr lang="en-PH" sz="1100" dirty="0" err="1">
                <a:latin typeface="Arial" pitchFamily="34" charset="0"/>
                <a:cs typeface="Arial" pitchFamily="34" charset="0"/>
              </a:rPr>
              <a:t>Catalunya</a:t>
            </a:r>
            <a:r>
              <a:rPr lang="en-PH" sz="1100" dirty="0">
                <a:latin typeface="Arial" pitchFamily="34" charset="0"/>
                <a:cs typeface="Arial" pitchFamily="34" charset="0"/>
              </a:rPr>
              <a:t>, 1708002 Barcelona</a:t>
            </a: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411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916852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hr-HR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616.000.000</a:t>
            </a:r>
            <a:endParaRPr lang="en-PH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647909" y="8805027"/>
            <a:ext cx="540657" cy="565613"/>
            <a:chOff x="3313963" y="7817822"/>
            <a:chExt cx="490268" cy="524030"/>
          </a:xfrm>
        </p:grpSpPr>
        <p:sp>
          <p:nvSpPr>
            <p:cNvPr id="157" name="Oval 156"/>
            <p:cNvSpPr/>
            <p:nvPr/>
          </p:nvSpPr>
          <p:spPr>
            <a:xfrm>
              <a:off x="3313963" y="781782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70" name="Picture 2" descr="C:\Users\ikkinallego\Downloads\talk13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650" y="7920102"/>
              <a:ext cx="325437" cy="3254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dirty="0" err="1">
                <a:latin typeface="Arial" pitchFamily="34" charset="0"/>
                <a:cs typeface="Arial" pitchFamily="34" charset="0"/>
              </a:rPr>
              <a:t>Edouardo</a:t>
            </a:r>
            <a:r>
              <a:rPr lang="en-PH" sz="2600" b="1" dirty="0">
                <a:latin typeface="Arial" pitchFamily="34" charset="0"/>
                <a:cs typeface="Arial" pitchFamily="34" charset="0"/>
              </a:rPr>
              <a:t> GARCIA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164782"/>
            <a:ext cx="7614453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5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25267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442</Words>
  <Application>Microsoft Macintosh PowerPoint</Application>
  <PresentationFormat>Personnalisé</PresentationFormat>
  <Paragraphs>70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cv11</dc:title>
  <dc:subject/>
  <dc:creator>www.ejemplodecv.com</dc:creator>
  <cp:keywords/>
  <dc:description/>
  <cp:lastModifiedBy>Axel Maille</cp:lastModifiedBy>
  <cp:revision>11</cp:revision>
  <dcterms:created xsi:type="dcterms:W3CDTF">2015-06-26T13:45:10Z</dcterms:created>
  <dcterms:modified xsi:type="dcterms:W3CDTF">2021-01-03T22:00:27Z</dcterms:modified>
  <cp:category/>
</cp:coreProperties>
</file>