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32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8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97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6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71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99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4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16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78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1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7D2C7-54A3-4D43-84BC-297173A59A4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94A-FF96-2341-A08E-4C2B05AD0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28047"/>
            <a:ext cx="7559675" cy="97637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567838"/>
            <a:ext cx="7559675" cy="12814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410726" y="218856"/>
            <a:ext cx="1409571" cy="1418382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9" name="ZoneTexte 9"/>
          <p:cNvSpPr txBox="1">
            <a:spLocks noChangeArrowheads="1"/>
          </p:cNvSpPr>
          <p:nvPr/>
        </p:nvSpPr>
        <p:spPr bwMode="auto">
          <a:xfrm>
            <a:off x="2321412" y="-20407"/>
            <a:ext cx="38274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2400" dirty="0"/>
              <a:t>Miguel SANCHEZ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321412" y="920263"/>
            <a:ext cx="491190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just" eaLnBrk="1" hangingPunct="1"/>
            <a:r>
              <a:rPr lang="es-ES" altLang="fr-FR" sz="1200" dirty="0">
                <a:solidFill>
                  <a:schemeClr val="bg1"/>
                </a:solidFill>
              </a:rPr>
              <a:t>Describir brevemente su carrera, sus habilidades para el trabajo y sus objetivos de carrera. </a:t>
            </a:r>
            <a:r>
              <a:rPr lang="es-ES" altLang="fr-FR" sz="1200" dirty="0" err="1">
                <a:solidFill>
                  <a:schemeClr val="bg1"/>
                </a:solidFill>
              </a:rPr>
              <a:t>Lorem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ipsum</a:t>
            </a:r>
            <a:r>
              <a:rPr lang="es-ES" altLang="fr-FR" sz="1200" dirty="0">
                <a:solidFill>
                  <a:schemeClr val="bg1"/>
                </a:solidFill>
              </a:rPr>
              <a:t> dolor </a:t>
            </a:r>
            <a:r>
              <a:rPr lang="es-ES" altLang="fr-FR" sz="1200" dirty="0" err="1">
                <a:solidFill>
                  <a:schemeClr val="bg1"/>
                </a:solidFill>
              </a:rPr>
              <a:t>sit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amet</a:t>
            </a:r>
            <a:r>
              <a:rPr lang="es-ES" altLang="fr-FR" sz="1200" dirty="0">
                <a:solidFill>
                  <a:schemeClr val="bg1"/>
                </a:solidFill>
              </a:rPr>
              <a:t>, </a:t>
            </a:r>
            <a:r>
              <a:rPr lang="es-ES" altLang="fr-FR" sz="1200" dirty="0" err="1">
                <a:solidFill>
                  <a:schemeClr val="bg1"/>
                </a:solidFill>
              </a:rPr>
              <a:t>consectetur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adipiscing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elit</a:t>
            </a:r>
            <a:r>
              <a:rPr lang="es-ES" altLang="fr-FR" sz="1200" dirty="0">
                <a:solidFill>
                  <a:schemeClr val="bg1"/>
                </a:solidFill>
              </a:rPr>
              <a:t>. Quisque pulvinar </a:t>
            </a:r>
            <a:r>
              <a:rPr lang="es-ES" altLang="fr-FR" sz="1200" dirty="0" err="1">
                <a:solidFill>
                  <a:schemeClr val="bg1"/>
                </a:solidFill>
              </a:rPr>
              <a:t>sit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amet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turpis</a:t>
            </a:r>
            <a:r>
              <a:rPr lang="es-ES" altLang="fr-FR" sz="1200" dirty="0">
                <a:solidFill>
                  <a:schemeClr val="bg1"/>
                </a:solidFill>
              </a:rPr>
              <a:t> ut </a:t>
            </a:r>
            <a:r>
              <a:rPr lang="es-ES" altLang="fr-FR" sz="1200" dirty="0" err="1">
                <a:solidFill>
                  <a:schemeClr val="bg1"/>
                </a:solidFill>
              </a:rPr>
              <a:t>consequat</a:t>
            </a:r>
            <a:r>
              <a:rPr lang="es-ES" altLang="fr-FR" sz="1200" dirty="0">
                <a:solidFill>
                  <a:schemeClr val="bg1"/>
                </a:solidFill>
              </a:rPr>
              <a:t>. </a:t>
            </a:r>
            <a:r>
              <a:rPr lang="es-ES" altLang="fr-FR" sz="1200" dirty="0" err="1">
                <a:solidFill>
                  <a:schemeClr val="bg1"/>
                </a:solidFill>
              </a:rPr>
              <a:t>Lorem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ipsum</a:t>
            </a:r>
            <a:r>
              <a:rPr lang="es-ES" altLang="fr-FR" sz="1200" dirty="0">
                <a:solidFill>
                  <a:schemeClr val="bg1"/>
                </a:solidFill>
              </a:rPr>
              <a:t> dolor </a:t>
            </a:r>
            <a:r>
              <a:rPr lang="es-ES" altLang="fr-FR" sz="1200" dirty="0" err="1">
                <a:solidFill>
                  <a:schemeClr val="bg1"/>
                </a:solidFill>
              </a:rPr>
              <a:t>sit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amet</a:t>
            </a:r>
            <a:r>
              <a:rPr lang="es-ES" altLang="fr-FR" sz="1200" dirty="0">
                <a:solidFill>
                  <a:schemeClr val="bg1"/>
                </a:solidFill>
              </a:rPr>
              <a:t>, </a:t>
            </a:r>
            <a:r>
              <a:rPr lang="es-ES" altLang="fr-FR" sz="1200" dirty="0" err="1">
                <a:solidFill>
                  <a:schemeClr val="bg1"/>
                </a:solidFill>
              </a:rPr>
              <a:t>consectetur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adipiscing</a:t>
            </a:r>
            <a:r>
              <a:rPr lang="es-ES" altLang="fr-FR" sz="1200" dirty="0">
                <a:solidFill>
                  <a:schemeClr val="bg1"/>
                </a:solidFill>
              </a:rPr>
              <a:t> </a:t>
            </a:r>
            <a:r>
              <a:rPr lang="es-ES" altLang="fr-FR" sz="1200" dirty="0" err="1">
                <a:solidFill>
                  <a:schemeClr val="bg1"/>
                </a:solidFill>
              </a:rPr>
              <a:t>elit</a:t>
            </a:r>
            <a:r>
              <a:rPr lang="es-ES" altLang="fr-FR" sz="12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/>
            <a:endParaRPr lang="es-ES" altLang="fr-FR" sz="12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21412" y="568365"/>
            <a:ext cx="2489200" cy="369888"/>
          </a:xfrm>
          <a:prstGeom prst="rect">
            <a:avLst/>
          </a:prstGeom>
          <a:noFill/>
        </p:spPr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bg1"/>
                </a:solidFill>
                <a:latin typeface="+mn-lt"/>
              </a:rPr>
              <a:t>Objectivo</a:t>
            </a:r>
            <a:endParaRPr lang="fr-F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122829" y="1862148"/>
            <a:ext cx="14001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 dirty="0"/>
              <a:t>Tel : 6123 456 789</a:t>
            </a:r>
          </a:p>
        </p:txBody>
      </p:sp>
      <p:sp>
        <p:nvSpPr>
          <p:cNvPr id="13" name="ZoneTexte 5"/>
          <p:cNvSpPr txBox="1">
            <a:spLocks noChangeArrowheads="1"/>
          </p:cNvSpPr>
          <p:nvPr/>
        </p:nvSpPr>
        <p:spPr bwMode="auto">
          <a:xfrm>
            <a:off x="2131016" y="1862148"/>
            <a:ext cx="2825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/>
              <a:t>Address : Plaça de Catalunya, 1708002 Barcelona</a:t>
            </a:r>
          </a:p>
        </p:txBody>
      </p:sp>
      <p:sp>
        <p:nvSpPr>
          <p:cNvPr id="14" name="ZoneTexte 6"/>
          <p:cNvSpPr txBox="1">
            <a:spLocks noChangeArrowheads="1"/>
          </p:cNvSpPr>
          <p:nvPr/>
        </p:nvSpPr>
        <p:spPr bwMode="auto">
          <a:xfrm>
            <a:off x="5379041" y="1862148"/>
            <a:ext cx="16212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fr-FR" altLang="fr-FR" sz="1200" dirty="0"/>
              <a:t>Email : mail@mail.com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22829" y="2784186"/>
            <a:ext cx="2511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Lorem ipsum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dolor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Quisque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pulvinar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turpis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ut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consequat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. Lorem ipsum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dolor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. Lorem ipsum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dolor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Quisque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pulvinar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sit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turpis</a:t>
            </a:r>
            <a:r>
              <a:rPr lang="fr-FR" sz="120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ut </a:t>
            </a:r>
            <a:r>
              <a:rPr lang="fr-FR" sz="1200" kern="12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consequat</a:t>
            </a:r>
            <a:r>
              <a:rPr lang="fr-FR" sz="120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fr-FR" sz="120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77421" y="2373876"/>
            <a:ext cx="238272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00459" y="2355580"/>
            <a:ext cx="2359682" cy="338554"/>
          </a:xfrm>
          <a:prstGeom prst="rect">
            <a:avLst/>
          </a:prstGeom>
          <a:noFill/>
        </p:spPr>
        <p:txBody>
          <a:bodyPr wrap="squar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+mn-lt"/>
              </a:rPr>
              <a:t>Objectivos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37749"/>
              </p:ext>
            </p:extLst>
          </p:nvPr>
        </p:nvGraphicFramePr>
        <p:xfrm>
          <a:off x="122829" y="4718616"/>
          <a:ext cx="2511425" cy="2860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37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Windows 7 et 8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Excel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Power Point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Logicile</a:t>
                      </a: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GRC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Francés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Inglés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73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Espagnol</a:t>
                      </a:r>
                    </a:p>
                  </a:txBody>
                  <a:tcPr marL="91462" marR="91462"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" name="Ellipse 25"/>
          <p:cNvSpPr/>
          <p:nvPr/>
        </p:nvSpPr>
        <p:spPr>
          <a:xfrm>
            <a:off x="1934666" y="5168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87066" y="5168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47403" y="5168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07741" y="5168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772741" y="5168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934666" y="54477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87066" y="54477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47403" y="54477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07741" y="54477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772741" y="54477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936253" y="57271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088653" y="57271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248991" y="57271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410916" y="57271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775916" y="57271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1925141" y="59985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077541" y="59985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239466" y="59985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99803" y="59985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764803" y="59985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925141" y="62779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077541" y="62779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239466" y="62779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99803" y="62779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764803" y="62779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944191" y="6819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096591" y="6819325"/>
            <a:ext cx="161925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258516" y="6819325"/>
            <a:ext cx="160337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418853" y="6819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783853" y="6819325"/>
            <a:ext cx="160338" cy="160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34666" y="70907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087066" y="7090788"/>
            <a:ext cx="160337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247403" y="7090788"/>
            <a:ext cx="160338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407741" y="70907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1772741" y="7090788"/>
            <a:ext cx="161925" cy="1603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934666" y="7368600"/>
            <a:ext cx="160337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087066" y="7368600"/>
            <a:ext cx="160337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247403" y="7368600"/>
            <a:ext cx="160338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407741" y="7368600"/>
            <a:ext cx="161925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1772741" y="7368600"/>
            <a:ext cx="161925" cy="1619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202131" y="4691283"/>
            <a:ext cx="235801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24866" y="4675345"/>
            <a:ext cx="1026628" cy="338554"/>
          </a:xfrm>
          <a:prstGeom prst="rect">
            <a:avLst/>
          </a:prstGeom>
        </p:spPr>
        <p:txBody>
          <a:bodyPr wrap="none"/>
          <a:lstStyle/>
          <a:p>
            <a:pPr>
              <a:defRPr/>
            </a:pPr>
            <a:r>
              <a:rPr lang="fr-FR" sz="1600" dirty="0">
                <a:solidFill>
                  <a:schemeClr val="bg1"/>
                </a:solidFill>
              </a:rPr>
              <a:t>Habilidades</a:t>
            </a:r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29390"/>
              </p:ext>
            </p:extLst>
          </p:nvPr>
        </p:nvGraphicFramePr>
        <p:xfrm>
          <a:off x="3007823" y="2413219"/>
          <a:ext cx="4350832" cy="5830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3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195">
                <a:tc gridSpan="2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Empresa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Cargo Occupado</a:t>
                      </a:r>
                    </a:p>
                    <a:p>
                      <a:r>
                        <a:rPr lang="es-E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</a:t>
                      </a: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Empresa</a:t>
                      </a: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Cargo Occupado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26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Empresa</a:t>
                      </a: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Cargo Occupado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88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 - 20XX</a:t>
                      </a:r>
                    </a:p>
                  </a:txBody>
                  <a:tcPr marL="91436" marR="91436" marT="45719" marB="45719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Empresa</a:t>
                      </a:r>
                    </a:p>
                    <a:p>
                      <a:r>
                        <a:rPr lang="fr-FR" sz="1200" i="1" dirty="0">
                          <a:solidFill>
                            <a:srgbClr val="7030A0"/>
                          </a:solidFill>
                        </a:rPr>
                        <a:t>Cargo Occupado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91436" marR="91436" marT="45719" marB="45719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" name="Ellipse 92"/>
          <p:cNvSpPr/>
          <p:nvPr/>
        </p:nvSpPr>
        <p:spPr>
          <a:xfrm>
            <a:off x="3095134" y="3068367"/>
            <a:ext cx="922338" cy="9223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3236130" y="3403330"/>
            <a:ext cx="4571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95" name="Ellipse 94"/>
          <p:cNvSpPr/>
          <p:nvPr/>
        </p:nvSpPr>
        <p:spPr>
          <a:xfrm>
            <a:off x="3055447" y="4444730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3055447" y="5768705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007823" y="7228836"/>
            <a:ext cx="922337" cy="9223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3236130" y="7537778"/>
            <a:ext cx="457176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102" name="Rectangle à coins arrondis 101"/>
          <p:cNvSpPr/>
          <p:nvPr/>
        </p:nvSpPr>
        <p:spPr>
          <a:xfrm>
            <a:off x="3007823" y="2362752"/>
            <a:ext cx="422549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3019359" y="2355580"/>
            <a:ext cx="23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+mn-lt"/>
              </a:rPr>
              <a:t>Work </a:t>
            </a:r>
            <a:r>
              <a:rPr lang="fr-FR" sz="1600" dirty="0" err="1">
                <a:solidFill>
                  <a:schemeClr val="bg1"/>
                </a:solidFill>
                <a:latin typeface="+mn-lt"/>
              </a:rPr>
              <a:t>experience</a:t>
            </a:r>
            <a:endParaRPr lang="fr-FR" sz="16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04" name="Tableau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69459"/>
              </p:ext>
            </p:extLst>
          </p:nvPr>
        </p:nvGraphicFramePr>
        <p:xfrm>
          <a:off x="2875847" y="8362979"/>
          <a:ext cx="4482807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fr-FR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</a:t>
                      </a: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Universidad - Grado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</a:txBody>
                  <a:tcPr marL="91422" marR="9142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7030A0"/>
                          </a:solidFill>
                        </a:rPr>
                        <a:t>20XX</a:t>
                      </a:r>
                    </a:p>
                  </a:txBody>
                  <a:tcPr marL="91422" marR="91422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Universidad - Grado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</a:txBody>
                  <a:tcPr marL="91422" marR="9142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Rectangle à coins arrondis 105"/>
          <p:cNvSpPr/>
          <p:nvPr/>
        </p:nvSpPr>
        <p:spPr>
          <a:xfrm>
            <a:off x="2925579" y="8331278"/>
            <a:ext cx="4307734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2937115" y="8299722"/>
            <a:ext cx="23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/>
                </a:solidFill>
                <a:latin typeface="+mn-lt"/>
              </a:rPr>
              <a:t>Formation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44447" y="8408846"/>
            <a:ext cx="2354690" cy="17580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239324" y="8543583"/>
            <a:ext cx="175467" cy="1521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437617" y="8850146"/>
            <a:ext cx="168256" cy="1215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37635" y="8671914"/>
            <a:ext cx="163018" cy="13904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823847" y="8762730"/>
            <a:ext cx="170067" cy="13028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ext Box 2"/>
          <p:cNvSpPr txBox="1">
            <a:spLocks noChangeArrowheads="1"/>
          </p:cNvSpPr>
          <p:nvPr/>
        </p:nvSpPr>
        <p:spPr bwMode="auto">
          <a:xfrm>
            <a:off x="1014929" y="9246335"/>
            <a:ext cx="1114494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Creatividad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ÇlÇr ñæí©" charset="0"/>
              <a:cs typeface="Calibri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Communication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Organización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ea typeface="ÇlÇr ñæí©" charset="0"/>
              <a:cs typeface="Calibri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/>
                <a:ea typeface="ÇlÇr ñæí©" charset="0"/>
                <a:cs typeface="Calibri"/>
              </a:rPr>
              <a:t>Serio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142680" y="9329916"/>
            <a:ext cx="111007" cy="106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2142680" y="9500398"/>
            <a:ext cx="111007" cy="106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2142680" y="9665695"/>
            <a:ext cx="111007" cy="106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2139898" y="9837259"/>
            <a:ext cx="111007" cy="1063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141127" y="8013363"/>
            <a:ext cx="2358010" cy="3098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163862" y="7997425"/>
            <a:ext cx="958917" cy="338554"/>
          </a:xfrm>
          <a:prstGeom prst="rect">
            <a:avLst/>
          </a:prstGeom>
        </p:spPr>
        <p:txBody>
          <a:bodyPr wrap="none"/>
          <a:lstStyle/>
          <a:p>
            <a:pPr>
              <a:defRPr/>
            </a:pPr>
            <a:r>
              <a:rPr lang="fr-FR" sz="1600" dirty="0">
                <a:solidFill>
                  <a:schemeClr val="bg1"/>
                </a:solidFill>
              </a:rPr>
              <a:t>Personalidad</a:t>
            </a:r>
          </a:p>
        </p:txBody>
      </p:sp>
      <p:sp>
        <p:nvSpPr>
          <p:cNvPr id="83" name="ZoneTexte 99">
            <a:extLst>
              <a:ext uri="{FF2B5EF4-FFF2-40B4-BE49-F238E27FC236}">
                <a16:creationId xmlns:a16="http://schemas.microsoft.com/office/drawing/2014/main" id="{D3AA8A2D-CA8B-48D1-B677-8455BED5CF71}"/>
              </a:ext>
            </a:extLst>
          </p:cNvPr>
          <p:cNvSpPr txBox="1"/>
          <p:nvPr/>
        </p:nvSpPr>
        <p:spPr>
          <a:xfrm>
            <a:off x="3236130" y="6286382"/>
            <a:ext cx="457176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  <p:sp>
        <p:nvSpPr>
          <p:cNvPr id="84" name="ZoneTexte 99">
            <a:extLst>
              <a:ext uri="{FF2B5EF4-FFF2-40B4-BE49-F238E27FC236}">
                <a16:creationId xmlns:a16="http://schemas.microsoft.com/office/drawing/2014/main" id="{B01605AB-82DA-45E3-8D0E-64D9B27A9981}"/>
              </a:ext>
            </a:extLst>
          </p:cNvPr>
          <p:cNvSpPr txBox="1"/>
          <p:nvPr/>
        </p:nvSpPr>
        <p:spPr>
          <a:xfrm>
            <a:off x="3236130" y="4802179"/>
            <a:ext cx="457176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69751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84" y="683168"/>
            <a:ext cx="6803708" cy="88646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5660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</TotalTime>
  <Words>486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cv101</dc:title>
  <dc:subject/>
  <dc:creator>www.ejemplodecv.com</dc:creator>
  <cp:keywords/>
  <dc:description/>
  <cp:lastModifiedBy>Axel Maille</cp:lastModifiedBy>
  <cp:revision>23</cp:revision>
  <dcterms:created xsi:type="dcterms:W3CDTF">2016-02-09T19:43:06Z</dcterms:created>
  <dcterms:modified xsi:type="dcterms:W3CDTF">2021-01-03T21:30:47Z</dcterms:modified>
  <cp:category/>
</cp:coreProperties>
</file>