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5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32"/>
  </p:normalViewPr>
  <p:slideViewPr>
    <p:cSldViewPr snapToGrid="0" snapToObjects="1">
      <p:cViewPr varScale="1">
        <p:scale>
          <a:sx n="82" d="100"/>
          <a:sy n="82" d="100"/>
        </p:scale>
        <p:origin x="34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84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2976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61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719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5994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841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922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916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781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1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7D2C7-54A3-4D43-84BC-297173A59A4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0F94A-FF96-2341-A08E-4C2B05AD0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603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928047"/>
            <a:ext cx="7559675" cy="97637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0" y="567838"/>
            <a:ext cx="7559675" cy="128140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/>
          <a:srcRect l="43073" b="14177"/>
          <a:stretch/>
        </p:blipFill>
        <p:spPr>
          <a:xfrm>
            <a:off x="410726" y="218856"/>
            <a:ext cx="1409571" cy="1418382"/>
          </a:xfrm>
          <a:prstGeom prst="ellipse">
            <a:avLst/>
          </a:prstGeom>
          <a:ln>
            <a:solidFill>
              <a:schemeClr val="bg1"/>
            </a:solidFill>
          </a:ln>
        </p:spPr>
      </p:pic>
      <p:sp>
        <p:nvSpPr>
          <p:cNvPr id="9" name="ZoneTexte 9"/>
          <p:cNvSpPr txBox="1">
            <a:spLocks noChangeArrowheads="1"/>
          </p:cNvSpPr>
          <p:nvPr/>
        </p:nvSpPr>
        <p:spPr bwMode="auto">
          <a:xfrm>
            <a:off x="2321412" y="-20407"/>
            <a:ext cx="382746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r>
              <a:rPr lang="fr-FR" altLang="fr-FR" sz="2400" dirty="0"/>
              <a:t>Miguel SANCHEZ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321412" y="920263"/>
            <a:ext cx="4911901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just" eaLnBrk="1" hangingPunct="1"/>
            <a:r>
              <a:rPr lang="es-ES" altLang="fr-FR" sz="1200" dirty="0">
                <a:solidFill>
                  <a:schemeClr val="bg1"/>
                </a:solidFill>
              </a:rPr>
              <a:t>Describir brevemente su carrera, sus habilidades para el trabajo y sus objetivos de carrera. </a:t>
            </a:r>
            <a:r>
              <a:rPr lang="es-ES" altLang="fr-FR" sz="1200" dirty="0" err="1">
                <a:solidFill>
                  <a:schemeClr val="bg1"/>
                </a:solidFill>
              </a:rPr>
              <a:t>Lorem</a:t>
            </a:r>
            <a:r>
              <a:rPr lang="es-ES" altLang="fr-FR" sz="1200" dirty="0">
                <a:solidFill>
                  <a:schemeClr val="bg1"/>
                </a:solidFill>
              </a:rPr>
              <a:t> </a:t>
            </a:r>
            <a:r>
              <a:rPr lang="es-ES" altLang="fr-FR" sz="1200" dirty="0" err="1">
                <a:solidFill>
                  <a:schemeClr val="bg1"/>
                </a:solidFill>
              </a:rPr>
              <a:t>ipsum</a:t>
            </a:r>
            <a:r>
              <a:rPr lang="es-ES" altLang="fr-FR" sz="1200" dirty="0">
                <a:solidFill>
                  <a:schemeClr val="bg1"/>
                </a:solidFill>
              </a:rPr>
              <a:t> dolor </a:t>
            </a:r>
            <a:r>
              <a:rPr lang="es-ES" altLang="fr-FR" sz="1200" dirty="0" err="1">
                <a:solidFill>
                  <a:schemeClr val="bg1"/>
                </a:solidFill>
              </a:rPr>
              <a:t>sit</a:t>
            </a:r>
            <a:r>
              <a:rPr lang="es-ES" altLang="fr-FR" sz="1200" dirty="0">
                <a:solidFill>
                  <a:schemeClr val="bg1"/>
                </a:solidFill>
              </a:rPr>
              <a:t> </a:t>
            </a:r>
            <a:r>
              <a:rPr lang="es-ES" altLang="fr-FR" sz="1200" dirty="0" err="1">
                <a:solidFill>
                  <a:schemeClr val="bg1"/>
                </a:solidFill>
              </a:rPr>
              <a:t>amet</a:t>
            </a:r>
            <a:r>
              <a:rPr lang="es-ES" altLang="fr-FR" sz="1200" dirty="0">
                <a:solidFill>
                  <a:schemeClr val="bg1"/>
                </a:solidFill>
              </a:rPr>
              <a:t>, </a:t>
            </a:r>
            <a:r>
              <a:rPr lang="es-ES" altLang="fr-FR" sz="1200" dirty="0" err="1">
                <a:solidFill>
                  <a:schemeClr val="bg1"/>
                </a:solidFill>
              </a:rPr>
              <a:t>consectetur</a:t>
            </a:r>
            <a:r>
              <a:rPr lang="es-ES" altLang="fr-FR" sz="1200" dirty="0">
                <a:solidFill>
                  <a:schemeClr val="bg1"/>
                </a:solidFill>
              </a:rPr>
              <a:t> </a:t>
            </a:r>
            <a:r>
              <a:rPr lang="es-ES" altLang="fr-FR" sz="1200" dirty="0" err="1">
                <a:solidFill>
                  <a:schemeClr val="bg1"/>
                </a:solidFill>
              </a:rPr>
              <a:t>adipiscing</a:t>
            </a:r>
            <a:r>
              <a:rPr lang="es-ES" altLang="fr-FR" sz="1200" dirty="0">
                <a:solidFill>
                  <a:schemeClr val="bg1"/>
                </a:solidFill>
              </a:rPr>
              <a:t> </a:t>
            </a:r>
            <a:r>
              <a:rPr lang="es-ES" altLang="fr-FR" sz="1200" dirty="0" err="1">
                <a:solidFill>
                  <a:schemeClr val="bg1"/>
                </a:solidFill>
              </a:rPr>
              <a:t>elit</a:t>
            </a:r>
            <a:r>
              <a:rPr lang="es-ES" altLang="fr-FR" sz="1200" dirty="0">
                <a:solidFill>
                  <a:schemeClr val="bg1"/>
                </a:solidFill>
              </a:rPr>
              <a:t>. Quisque pulvinar </a:t>
            </a:r>
            <a:r>
              <a:rPr lang="es-ES" altLang="fr-FR" sz="1200" dirty="0" err="1">
                <a:solidFill>
                  <a:schemeClr val="bg1"/>
                </a:solidFill>
              </a:rPr>
              <a:t>sit</a:t>
            </a:r>
            <a:r>
              <a:rPr lang="es-ES" altLang="fr-FR" sz="1200" dirty="0">
                <a:solidFill>
                  <a:schemeClr val="bg1"/>
                </a:solidFill>
              </a:rPr>
              <a:t> </a:t>
            </a:r>
            <a:r>
              <a:rPr lang="es-ES" altLang="fr-FR" sz="1200" dirty="0" err="1">
                <a:solidFill>
                  <a:schemeClr val="bg1"/>
                </a:solidFill>
              </a:rPr>
              <a:t>amet</a:t>
            </a:r>
            <a:r>
              <a:rPr lang="es-ES" altLang="fr-FR" sz="1200" dirty="0">
                <a:solidFill>
                  <a:schemeClr val="bg1"/>
                </a:solidFill>
              </a:rPr>
              <a:t> </a:t>
            </a:r>
            <a:r>
              <a:rPr lang="es-ES" altLang="fr-FR" sz="1200" dirty="0" err="1">
                <a:solidFill>
                  <a:schemeClr val="bg1"/>
                </a:solidFill>
              </a:rPr>
              <a:t>turpis</a:t>
            </a:r>
            <a:r>
              <a:rPr lang="es-ES" altLang="fr-FR" sz="1200" dirty="0">
                <a:solidFill>
                  <a:schemeClr val="bg1"/>
                </a:solidFill>
              </a:rPr>
              <a:t> ut </a:t>
            </a:r>
            <a:r>
              <a:rPr lang="es-ES" altLang="fr-FR" sz="1200" dirty="0" err="1">
                <a:solidFill>
                  <a:schemeClr val="bg1"/>
                </a:solidFill>
              </a:rPr>
              <a:t>consequat</a:t>
            </a:r>
            <a:r>
              <a:rPr lang="es-ES" altLang="fr-FR" sz="1200" dirty="0">
                <a:solidFill>
                  <a:schemeClr val="bg1"/>
                </a:solidFill>
              </a:rPr>
              <a:t>. </a:t>
            </a:r>
            <a:r>
              <a:rPr lang="es-ES" altLang="fr-FR" sz="1200" dirty="0" err="1">
                <a:solidFill>
                  <a:schemeClr val="bg1"/>
                </a:solidFill>
              </a:rPr>
              <a:t>Lorem</a:t>
            </a:r>
            <a:r>
              <a:rPr lang="es-ES" altLang="fr-FR" sz="1200" dirty="0">
                <a:solidFill>
                  <a:schemeClr val="bg1"/>
                </a:solidFill>
              </a:rPr>
              <a:t> </a:t>
            </a:r>
            <a:r>
              <a:rPr lang="es-ES" altLang="fr-FR" sz="1200" dirty="0" err="1">
                <a:solidFill>
                  <a:schemeClr val="bg1"/>
                </a:solidFill>
              </a:rPr>
              <a:t>ipsum</a:t>
            </a:r>
            <a:r>
              <a:rPr lang="es-ES" altLang="fr-FR" sz="1200" dirty="0">
                <a:solidFill>
                  <a:schemeClr val="bg1"/>
                </a:solidFill>
              </a:rPr>
              <a:t> dolor </a:t>
            </a:r>
            <a:r>
              <a:rPr lang="es-ES" altLang="fr-FR" sz="1200" dirty="0" err="1">
                <a:solidFill>
                  <a:schemeClr val="bg1"/>
                </a:solidFill>
              </a:rPr>
              <a:t>sit</a:t>
            </a:r>
            <a:r>
              <a:rPr lang="es-ES" altLang="fr-FR" sz="1200" dirty="0">
                <a:solidFill>
                  <a:schemeClr val="bg1"/>
                </a:solidFill>
              </a:rPr>
              <a:t> </a:t>
            </a:r>
            <a:r>
              <a:rPr lang="es-ES" altLang="fr-FR" sz="1200" dirty="0" err="1">
                <a:solidFill>
                  <a:schemeClr val="bg1"/>
                </a:solidFill>
              </a:rPr>
              <a:t>amet</a:t>
            </a:r>
            <a:r>
              <a:rPr lang="es-ES" altLang="fr-FR" sz="1200" dirty="0">
                <a:solidFill>
                  <a:schemeClr val="bg1"/>
                </a:solidFill>
              </a:rPr>
              <a:t>, </a:t>
            </a:r>
            <a:r>
              <a:rPr lang="es-ES" altLang="fr-FR" sz="1200" dirty="0" err="1">
                <a:solidFill>
                  <a:schemeClr val="bg1"/>
                </a:solidFill>
              </a:rPr>
              <a:t>consectetur</a:t>
            </a:r>
            <a:r>
              <a:rPr lang="es-ES" altLang="fr-FR" sz="1200" dirty="0">
                <a:solidFill>
                  <a:schemeClr val="bg1"/>
                </a:solidFill>
              </a:rPr>
              <a:t> </a:t>
            </a:r>
            <a:r>
              <a:rPr lang="es-ES" altLang="fr-FR" sz="1200" dirty="0" err="1">
                <a:solidFill>
                  <a:schemeClr val="bg1"/>
                </a:solidFill>
              </a:rPr>
              <a:t>adipiscing</a:t>
            </a:r>
            <a:r>
              <a:rPr lang="es-ES" altLang="fr-FR" sz="1200" dirty="0">
                <a:solidFill>
                  <a:schemeClr val="bg1"/>
                </a:solidFill>
              </a:rPr>
              <a:t> </a:t>
            </a:r>
            <a:r>
              <a:rPr lang="es-ES" altLang="fr-FR" sz="1200" dirty="0" err="1">
                <a:solidFill>
                  <a:schemeClr val="bg1"/>
                </a:solidFill>
              </a:rPr>
              <a:t>elit</a:t>
            </a:r>
            <a:r>
              <a:rPr lang="es-ES" altLang="fr-FR" sz="1200" dirty="0">
                <a:solidFill>
                  <a:schemeClr val="bg1"/>
                </a:solidFill>
              </a:rPr>
              <a:t>.</a:t>
            </a:r>
          </a:p>
          <a:p>
            <a:pPr algn="just" eaLnBrk="1" hangingPunct="1"/>
            <a:endParaRPr lang="es-ES" altLang="fr-FR" sz="1200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321412" y="568365"/>
            <a:ext cx="2489200" cy="369888"/>
          </a:xfrm>
          <a:prstGeom prst="rect">
            <a:avLst/>
          </a:prstGeom>
          <a:noFill/>
        </p:spPr>
        <p:txBody>
          <a:bodyPr wrap="none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err="1">
                <a:solidFill>
                  <a:schemeClr val="bg1"/>
                </a:solidFill>
                <a:latin typeface="+mn-lt"/>
              </a:rPr>
              <a:t>Objectivo</a:t>
            </a:r>
            <a:endParaRPr lang="fr-FR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" name="ZoneTexte 4"/>
          <p:cNvSpPr txBox="1">
            <a:spLocks noChangeArrowheads="1"/>
          </p:cNvSpPr>
          <p:nvPr/>
        </p:nvSpPr>
        <p:spPr bwMode="auto">
          <a:xfrm>
            <a:off x="122829" y="1862148"/>
            <a:ext cx="14001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r>
              <a:rPr lang="fr-FR" altLang="fr-FR" sz="1200" dirty="0"/>
              <a:t>Tel : 6123 456 789</a:t>
            </a:r>
          </a:p>
        </p:txBody>
      </p:sp>
      <p:sp>
        <p:nvSpPr>
          <p:cNvPr id="13" name="ZoneTexte 5"/>
          <p:cNvSpPr txBox="1">
            <a:spLocks noChangeArrowheads="1"/>
          </p:cNvSpPr>
          <p:nvPr/>
        </p:nvSpPr>
        <p:spPr bwMode="auto">
          <a:xfrm>
            <a:off x="2131016" y="1862148"/>
            <a:ext cx="28257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r>
              <a:rPr lang="fr-FR" altLang="fr-FR" sz="1200"/>
              <a:t>Address : Plaça de Catalunya, 1708002 Barcelona</a:t>
            </a:r>
          </a:p>
        </p:txBody>
      </p:sp>
      <p:sp>
        <p:nvSpPr>
          <p:cNvPr id="14" name="ZoneTexte 6"/>
          <p:cNvSpPr txBox="1">
            <a:spLocks noChangeArrowheads="1"/>
          </p:cNvSpPr>
          <p:nvPr/>
        </p:nvSpPr>
        <p:spPr bwMode="auto">
          <a:xfrm>
            <a:off x="5379041" y="1862148"/>
            <a:ext cx="16212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r>
              <a:rPr lang="fr-FR" altLang="fr-FR" sz="1200" dirty="0"/>
              <a:t>Email : mail@mail.com</a:t>
            </a: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122829" y="2784186"/>
            <a:ext cx="251142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Lorem ipsum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dolor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sit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amet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consectetur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adipiscing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elit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Quisque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pulvinar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sit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amet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turpis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ut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consequat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. Lorem ipsum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dolor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sit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amet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consectetur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adipiscing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elit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. Lorem ipsum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dolor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sit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amet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consectetur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adipiscing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elit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Quisque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pulvinar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sit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amet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turpis</a:t>
            </a:r>
            <a:r>
              <a:rPr lang="fr-FR" sz="120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ut </a:t>
            </a:r>
            <a:r>
              <a:rPr lang="fr-FR" sz="1200" kern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consequat</a:t>
            </a:r>
            <a:r>
              <a:rPr lang="fr-FR" sz="1200" kern="12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fr-FR" sz="120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177421" y="2373876"/>
            <a:ext cx="2382720" cy="309844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200459" y="2355580"/>
            <a:ext cx="2359682" cy="338554"/>
          </a:xfrm>
          <a:prstGeom prst="rect">
            <a:avLst/>
          </a:prstGeom>
          <a:noFill/>
        </p:spPr>
        <p:txBody>
          <a:bodyPr wrap="square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chemeClr val="bg1"/>
                </a:solidFill>
                <a:latin typeface="+mn-lt"/>
              </a:rPr>
              <a:t>Objectivos</a:t>
            </a:r>
          </a:p>
        </p:txBody>
      </p:sp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337749"/>
              </p:ext>
            </p:extLst>
          </p:nvPr>
        </p:nvGraphicFramePr>
        <p:xfrm>
          <a:off x="122829" y="4718616"/>
          <a:ext cx="2511425" cy="28606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37"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573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Windows 7 et 8</a:t>
                      </a: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03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Office Word</a:t>
                      </a: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573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Office Excel</a:t>
                      </a: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573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Power Point</a:t>
                      </a: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573">
                <a:tc>
                  <a:txBody>
                    <a:bodyPr/>
                    <a:lstStyle/>
                    <a:p>
                      <a:r>
                        <a:rPr lang="fr-FR" sz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Logicile</a:t>
                      </a:r>
                      <a:r>
                        <a:rPr lang="fr-F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GRC</a:t>
                      </a: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573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573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Francés</a:t>
                      </a: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573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Inglés</a:t>
                      </a: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573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Espagnol</a:t>
                      </a: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6" name="Ellipse 25"/>
          <p:cNvSpPr/>
          <p:nvPr/>
        </p:nvSpPr>
        <p:spPr>
          <a:xfrm>
            <a:off x="1934666" y="5168325"/>
            <a:ext cx="160337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2087066" y="5168325"/>
            <a:ext cx="160337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2247403" y="5168325"/>
            <a:ext cx="160338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2407741" y="5168325"/>
            <a:ext cx="161925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1772741" y="5168325"/>
            <a:ext cx="161925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1934666" y="5447725"/>
            <a:ext cx="160337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2087066" y="5447725"/>
            <a:ext cx="160337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2247403" y="5447725"/>
            <a:ext cx="160338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2407741" y="5447725"/>
            <a:ext cx="161925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1772741" y="5447725"/>
            <a:ext cx="161925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1936253" y="5727125"/>
            <a:ext cx="160338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2088653" y="5727125"/>
            <a:ext cx="160338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2248991" y="5727125"/>
            <a:ext cx="161925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2410916" y="5727125"/>
            <a:ext cx="160337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1775916" y="5727125"/>
            <a:ext cx="160337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1925141" y="5998588"/>
            <a:ext cx="161925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2077541" y="5998588"/>
            <a:ext cx="161925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2239466" y="5998588"/>
            <a:ext cx="160337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2399803" y="5998588"/>
            <a:ext cx="160338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1764803" y="5998588"/>
            <a:ext cx="160338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1925141" y="6277988"/>
            <a:ext cx="161925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2077541" y="6277988"/>
            <a:ext cx="161925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2239466" y="6277988"/>
            <a:ext cx="160337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2399803" y="6277988"/>
            <a:ext cx="160338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1764803" y="6277988"/>
            <a:ext cx="160338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1944191" y="6819325"/>
            <a:ext cx="161925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2096591" y="6819325"/>
            <a:ext cx="161925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2258516" y="6819325"/>
            <a:ext cx="160337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2418853" y="6819325"/>
            <a:ext cx="160338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1783853" y="6819325"/>
            <a:ext cx="160338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1934666" y="7090788"/>
            <a:ext cx="160337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2087066" y="7090788"/>
            <a:ext cx="160337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2247403" y="7090788"/>
            <a:ext cx="160338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2407741" y="7090788"/>
            <a:ext cx="161925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1772741" y="7090788"/>
            <a:ext cx="161925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1934666" y="7368600"/>
            <a:ext cx="160337" cy="1619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2087066" y="7368600"/>
            <a:ext cx="160337" cy="1619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2247403" y="7368600"/>
            <a:ext cx="160338" cy="1619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2407741" y="7368600"/>
            <a:ext cx="161925" cy="1619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1772741" y="7368600"/>
            <a:ext cx="161925" cy="1619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9" name="Rectangle à coins arrondis 88"/>
          <p:cNvSpPr/>
          <p:nvPr/>
        </p:nvSpPr>
        <p:spPr>
          <a:xfrm>
            <a:off x="202131" y="4691283"/>
            <a:ext cx="2358010" cy="309844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89"/>
          <p:cNvSpPr/>
          <p:nvPr/>
        </p:nvSpPr>
        <p:spPr>
          <a:xfrm>
            <a:off x="224866" y="4675345"/>
            <a:ext cx="1026628" cy="338554"/>
          </a:xfrm>
          <a:prstGeom prst="rect">
            <a:avLst/>
          </a:prstGeom>
        </p:spPr>
        <p:txBody>
          <a:bodyPr wrap="none"/>
          <a:lstStyle/>
          <a:p>
            <a:pPr>
              <a:defRPr/>
            </a:pPr>
            <a:r>
              <a:rPr lang="fr-FR" sz="1600" dirty="0">
                <a:solidFill>
                  <a:schemeClr val="bg1"/>
                </a:solidFill>
              </a:rPr>
              <a:t>Habilidades</a:t>
            </a:r>
          </a:p>
        </p:txBody>
      </p:sp>
      <p:graphicFrame>
        <p:nvGraphicFramePr>
          <p:cNvPr id="91" name="Tableau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229390"/>
              </p:ext>
            </p:extLst>
          </p:nvPr>
        </p:nvGraphicFramePr>
        <p:xfrm>
          <a:off x="3007823" y="2413219"/>
          <a:ext cx="4350832" cy="58308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3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7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9195">
                <a:tc gridSpan="2">
                  <a:txBody>
                    <a:bodyPr/>
                    <a:lstStyle/>
                    <a:p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 marL="91436" marR="91436" marT="45719" marB="45719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2269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7030A0"/>
                          </a:solidFill>
                        </a:rPr>
                        <a:t>20XX - 20XX</a:t>
                      </a:r>
                    </a:p>
                  </a:txBody>
                  <a:tcPr marL="91436" marR="91436" marT="45719" marB="45719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Empresa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r>
                        <a:rPr lang="fr-FR" sz="1200" i="1" dirty="0">
                          <a:solidFill>
                            <a:srgbClr val="7030A0"/>
                          </a:solidFill>
                        </a:rPr>
                        <a:t>Cargo Occupado</a:t>
                      </a:r>
                    </a:p>
                    <a:p>
                      <a:r>
                        <a:rPr lang="es-ES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las funciones ocupado por esta posición . Describa su asignación y los resultados que obtuvo . No dude de cuantificar.</a:t>
                      </a:r>
                    </a:p>
                  </a:txBody>
                  <a:tcPr marL="91436" marR="91436" marT="45719" marB="45719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2269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7030A0"/>
                          </a:solidFill>
                        </a:rPr>
                        <a:t>20XX - 20XX</a:t>
                      </a:r>
                    </a:p>
                  </a:txBody>
                  <a:tcPr marL="91436" marR="91436" marT="45719" marB="45719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Empresa</a:t>
                      </a:r>
                    </a:p>
                    <a:p>
                      <a:r>
                        <a:rPr lang="fr-FR" sz="1200" i="1" dirty="0">
                          <a:solidFill>
                            <a:srgbClr val="7030A0"/>
                          </a:solidFill>
                        </a:rPr>
                        <a:t>Cargo Occupado</a:t>
                      </a:r>
                    </a:p>
                    <a:p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 marL="91436" marR="91436" marT="45719" marB="45719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2269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7030A0"/>
                          </a:solidFill>
                        </a:rPr>
                        <a:t>20XX - 20XX</a:t>
                      </a:r>
                    </a:p>
                  </a:txBody>
                  <a:tcPr marL="91436" marR="91436" marT="45719" marB="45719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Empresa</a:t>
                      </a:r>
                    </a:p>
                    <a:p>
                      <a:r>
                        <a:rPr lang="fr-FR" sz="1200" i="1" dirty="0">
                          <a:solidFill>
                            <a:srgbClr val="7030A0"/>
                          </a:solidFill>
                        </a:rPr>
                        <a:t>Cargo Occupado</a:t>
                      </a:r>
                    </a:p>
                    <a:p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 marL="91436" marR="91436" marT="45719" marB="45719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4885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7030A0"/>
                          </a:solidFill>
                        </a:rPr>
                        <a:t>20XX - 20XX</a:t>
                      </a:r>
                    </a:p>
                  </a:txBody>
                  <a:tcPr marL="91436" marR="91436" marT="45719" marB="45719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Empresa</a:t>
                      </a:r>
                    </a:p>
                    <a:p>
                      <a:r>
                        <a:rPr lang="fr-FR" sz="1200" i="1" dirty="0">
                          <a:solidFill>
                            <a:srgbClr val="7030A0"/>
                          </a:solidFill>
                        </a:rPr>
                        <a:t>Cargo Occupado</a:t>
                      </a:r>
                    </a:p>
                    <a:p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 marL="91436" marR="91436" marT="45719" marB="45719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3" name="Ellipse 92"/>
          <p:cNvSpPr/>
          <p:nvPr/>
        </p:nvSpPr>
        <p:spPr>
          <a:xfrm>
            <a:off x="3095134" y="3068367"/>
            <a:ext cx="922338" cy="922338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4" name="ZoneTexte 93"/>
          <p:cNvSpPr txBox="1"/>
          <p:nvPr/>
        </p:nvSpPr>
        <p:spPr>
          <a:xfrm>
            <a:off x="3236130" y="3403330"/>
            <a:ext cx="457176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Logo</a:t>
            </a:r>
          </a:p>
        </p:txBody>
      </p:sp>
      <p:sp>
        <p:nvSpPr>
          <p:cNvPr id="95" name="Ellipse 94"/>
          <p:cNvSpPr/>
          <p:nvPr/>
        </p:nvSpPr>
        <p:spPr>
          <a:xfrm>
            <a:off x="3055447" y="4444730"/>
            <a:ext cx="922337" cy="92233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3055447" y="5768705"/>
            <a:ext cx="922337" cy="92233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9" name="Ellipse 98"/>
          <p:cNvSpPr/>
          <p:nvPr/>
        </p:nvSpPr>
        <p:spPr>
          <a:xfrm>
            <a:off x="3007823" y="7228836"/>
            <a:ext cx="922337" cy="92233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00" name="ZoneTexte 99"/>
          <p:cNvSpPr txBox="1"/>
          <p:nvPr/>
        </p:nvSpPr>
        <p:spPr>
          <a:xfrm>
            <a:off x="3236130" y="7537778"/>
            <a:ext cx="457176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Logo</a:t>
            </a:r>
          </a:p>
        </p:txBody>
      </p:sp>
      <p:sp>
        <p:nvSpPr>
          <p:cNvPr id="102" name="Rectangle à coins arrondis 101"/>
          <p:cNvSpPr/>
          <p:nvPr/>
        </p:nvSpPr>
        <p:spPr>
          <a:xfrm>
            <a:off x="3007823" y="2362752"/>
            <a:ext cx="4225490" cy="309844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ZoneTexte 102"/>
          <p:cNvSpPr txBox="1"/>
          <p:nvPr/>
        </p:nvSpPr>
        <p:spPr>
          <a:xfrm>
            <a:off x="3019359" y="2355580"/>
            <a:ext cx="23596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chemeClr val="bg1"/>
                </a:solidFill>
                <a:latin typeface="+mn-lt"/>
              </a:rPr>
              <a:t>Work </a:t>
            </a:r>
            <a:r>
              <a:rPr lang="fr-FR" sz="1600" dirty="0" err="1">
                <a:solidFill>
                  <a:schemeClr val="bg1"/>
                </a:solidFill>
                <a:latin typeface="+mn-lt"/>
              </a:rPr>
              <a:t>experience</a:t>
            </a:r>
            <a:endParaRPr lang="fr-FR" sz="16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104" name="Tableau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69459"/>
              </p:ext>
            </p:extLst>
          </p:nvPr>
        </p:nvGraphicFramePr>
        <p:xfrm>
          <a:off x="2875847" y="8362979"/>
          <a:ext cx="4482807" cy="1651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2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endParaRPr lang="fr-FR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22" marR="91422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7030A0"/>
                          </a:solidFill>
                        </a:rPr>
                        <a:t>20XX</a:t>
                      </a:r>
                    </a:p>
                  </a:txBody>
                  <a:tcPr marL="91422" marR="91422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err="1">
                          <a:solidFill>
                            <a:schemeClr val="tx1"/>
                          </a:solidFill>
                        </a:rPr>
                        <a:t>Universidad - Grado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Describir las especialidades de esta formación : diplomas , opciones de formación ...</a:t>
                      </a:r>
                    </a:p>
                  </a:txBody>
                  <a:tcPr marL="91422" marR="91422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7030A0"/>
                          </a:solidFill>
                        </a:rPr>
                        <a:t>20XX</a:t>
                      </a:r>
                    </a:p>
                  </a:txBody>
                  <a:tcPr marL="91422" marR="91422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err="1">
                          <a:solidFill>
                            <a:schemeClr val="tx1"/>
                          </a:solidFill>
                        </a:rPr>
                        <a:t>Universidad - Grado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Describir las especialidades de esta formación : diplomas , opciones de formación ...</a:t>
                      </a:r>
                    </a:p>
                  </a:txBody>
                  <a:tcPr marL="91422" marR="91422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6" name="Rectangle à coins arrondis 105"/>
          <p:cNvSpPr/>
          <p:nvPr/>
        </p:nvSpPr>
        <p:spPr>
          <a:xfrm>
            <a:off x="2925579" y="8331278"/>
            <a:ext cx="4307734" cy="309844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ZoneTexte 106"/>
          <p:cNvSpPr txBox="1"/>
          <p:nvPr/>
        </p:nvSpPr>
        <p:spPr>
          <a:xfrm>
            <a:off x="2937115" y="8299722"/>
            <a:ext cx="23596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chemeClr val="bg1"/>
                </a:solidFill>
                <a:latin typeface="+mn-lt"/>
              </a:rPr>
              <a:t>Formation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144447" y="8408846"/>
            <a:ext cx="2354690" cy="175804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09" name="Rectangle 108"/>
          <p:cNvSpPr/>
          <p:nvPr/>
        </p:nvSpPr>
        <p:spPr>
          <a:xfrm>
            <a:off x="239324" y="8543583"/>
            <a:ext cx="175467" cy="15218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Rectangle 109"/>
          <p:cNvSpPr/>
          <p:nvPr/>
        </p:nvSpPr>
        <p:spPr>
          <a:xfrm>
            <a:off x="437617" y="8850146"/>
            <a:ext cx="168256" cy="121530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Rectangle 110"/>
          <p:cNvSpPr/>
          <p:nvPr/>
        </p:nvSpPr>
        <p:spPr>
          <a:xfrm>
            <a:off x="637635" y="8671914"/>
            <a:ext cx="163018" cy="13904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Rectangle 111"/>
          <p:cNvSpPr/>
          <p:nvPr/>
        </p:nvSpPr>
        <p:spPr>
          <a:xfrm>
            <a:off x="823847" y="8762730"/>
            <a:ext cx="170067" cy="130289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Text Box 2"/>
          <p:cNvSpPr txBox="1">
            <a:spLocks noChangeArrowheads="1"/>
          </p:cNvSpPr>
          <p:nvPr/>
        </p:nvSpPr>
        <p:spPr bwMode="auto">
          <a:xfrm>
            <a:off x="1014929" y="9246335"/>
            <a:ext cx="1114494" cy="816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680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/>
                <a:ea typeface="ÇlÇr ñæí©" charset="0"/>
                <a:cs typeface="Calibri"/>
              </a:rPr>
              <a:t>Creatividad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/>
              <a:ea typeface="ÇlÇr ñæí©" charset="0"/>
              <a:cs typeface="Calibri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/>
                <a:ea typeface="ÇlÇr ñæí©" charset="0"/>
                <a:cs typeface="Calibri"/>
              </a:rPr>
              <a:t>Communication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/>
                <a:ea typeface="ÇlÇr ñæí©" charset="0"/>
                <a:cs typeface="Calibri"/>
              </a:rPr>
              <a:t>Organización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/>
              <a:ea typeface="ÇlÇr ñæí©" charset="0"/>
              <a:cs typeface="Calibri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/>
                <a:ea typeface="ÇlÇr ñæí©" charset="0"/>
                <a:cs typeface="Calibri"/>
              </a:rPr>
              <a:t>Serio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/>
              <a:cs typeface="Calibri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142680" y="9329916"/>
            <a:ext cx="111007" cy="106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Rectangle 114"/>
          <p:cNvSpPr/>
          <p:nvPr/>
        </p:nvSpPr>
        <p:spPr>
          <a:xfrm>
            <a:off x="2142680" y="9500398"/>
            <a:ext cx="111007" cy="1063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Rectangle 115"/>
          <p:cNvSpPr/>
          <p:nvPr/>
        </p:nvSpPr>
        <p:spPr>
          <a:xfrm>
            <a:off x="2142680" y="9665695"/>
            <a:ext cx="111007" cy="1063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Rectangle 116"/>
          <p:cNvSpPr/>
          <p:nvPr/>
        </p:nvSpPr>
        <p:spPr>
          <a:xfrm>
            <a:off x="2139898" y="9837259"/>
            <a:ext cx="111007" cy="1063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Rectangle à coins arrondis 117"/>
          <p:cNvSpPr/>
          <p:nvPr/>
        </p:nvSpPr>
        <p:spPr>
          <a:xfrm>
            <a:off x="141127" y="8013363"/>
            <a:ext cx="2358010" cy="309844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Rectangle 118"/>
          <p:cNvSpPr/>
          <p:nvPr/>
        </p:nvSpPr>
        <p:spPr>
          <a:xfrm>
            <a:off x="163862" y="7997425"/>
            <a:ext cx="958917" cy="338554"/>
          </a:xfrm>
          <a:prstGeom prst="rect">
            <a:avLst/>
          </a:prstGeom>
        </p:spPr>
        <p:txBody>
          <a:bodyPr wrap="none"/>
          <a:lstStyle/>
          <a:p>
            <a:pPr>
              <a:defRPr/>
            </a:pPr>
            <a:r>
              <a:rPr lang="fr-FR" sz="1600" dirty="0">
                <a:solidFill>
                  <a:schemeClr val="bg1"/>
                </a:solidFill>
              </a:rPr>
              <a:t>Personalidad</a:t>
            </a:r>
          </a:p>
        </p:txBody>
      </p:sp>
      <p:sp>
        <p:nvSpPr>
          <p:cNvPr id="83" name="ZoneTexte 99">
            <a:extLst>
              <a:ext uri="{FF2B5EF4-FFF2-40B4-BE49-F238E27FC236}">
                <a16:creationId xmlns:a16="http://schemas.microsoft.com/office/drawing/2014/main" id="{D3AA8A2D-CA8B-48D1-B677-8455BED5CF71}"/>
              </a:ext>
            </a:extLst>
          </p:cNvPr>
          <p:cNvSpPr txBox="1"/>
          <p:nvPr/>
        </p:nvSpPr>
        <p:spPr>
          <a:xfrm>
            <a:off x="3236130" y="6286382"/>
            <a:ext cx="457176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Logo</a:t>
            </a:r>
          </a:p>
        </p:txBody>
      </p:sp>
      <p:sp>
        <p:nvSpPr>
          <p:cNvPr id="84" name="ZoneTexte 99">
            <a:extLst>
              <a:ext uri="{FF2B5EF4-FFF2-40B4-BE49-F238E27FC236}">
                <a16:creationId xmlns:a16="http://schemas.microsoft.com/office/drawing/2014/main" id="{B01605AB-82DA-45E3-8D0E-64D9B27A9981}"/>
              </a:ext>
            </a:extLst>
          </p:cNvPr>
          <p:cNvSpPr txBox="1"/>
          <p:nvPr/>
        </p:nvSpPr>
        <p:spPr>
          <a:xfrm>
            <a:off x="3236130" y="4802179"/>
            <a:ext cx="457176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697514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984" y="683168"/>
            <a:ext cx="6803708" cy="886467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56607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</TotalTime>
  <Words>486</Words>
  <Application>Microsoft Macintosh PowerPoint</Application>
  <PresentationFormat>Personnalisé</PresentationFormat>
  <Paragraphs>73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cv101</dc:title>
  <dc:subject/>
  <dc:creator>www.ejemplodecv.com</dc:creator>
  <cp:keywords/>
  <dc:description/>
  <cp:lastModifiedBy>Axel Maille</cp:lastModifiedBy>
  <cp:revision>23</cp:revision>
  <dcterms:created xsi:type="dcterms:W3CDTF">2016-02-09T19:43:06Z</dcterms:created>
  <dcterms:modified xsi:type="dcterms:W3CDTF">2021-01-03T21:30:47Z</dcterms:modified>
  <cp:category/>
</cp:coreProperties>
</file>