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83" d="100"/>
          <a:sy n="83" d="100"/>
        </p:scale>
        <p:origin x="36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81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896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99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2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45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4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8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7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2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3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81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40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7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ADE4-75AB-9947-B415-BB174B473AC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63653" y="2420163"/>
            <a:ext cx="1592068" cy="276999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Tel.: 6123 456 789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52257" y="2242306"/>
            <a:ext cx="2159816" cy="276999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@: MAIL@MAIL.COM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5540" y="2242306"/>
            <a:ext cx="2159816" cy="461665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A: Plaça de Catalunya</a:t>
            </a:r>
          </a:p>
          <a:p>
            <a:r>
              <a:rPr lang="en-GB" sz="1200" b="1" dirty="0">
                <a:solidFill>
                  <a:srgbClr val="26A8E6"/>
                </a:solidFill>
              </a:rPr>
              <a:t>1708002 Barcelona</a:t>
            </a:r>
            <a:endParaRPr lang="fr-FR" sz="1200" b="1" dirty="0">
              <a:solidFill>
                <a:srgbClr val="26A8E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52257" y="178010"/>
            <a:ext cx="3206928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/>
              <a:t>Andrea Da Costa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52257" y="752960"/>
            <a:ext cx="249062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Cargo </a:t>
            </a:r>
            <a:r>
              <a:rPr lang="fr-FR" dirty="0" err="1"/>
              <a:t>Buscando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552258" y="1191595"/>
            <a:ext cx="2718990" cy="938719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Describir brevemente su carrera, sus habilidades para el trabajo y sus objetivos de carrera. 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Quisque pulvinar sit amet turpis ut consequat.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/>
          <a:srcRect l="30432" r="21777" b="34315"/>
          <a:stretch/>
        </p:blipFill>
        <p:spPr>
          <a:xfrm>
            <a:off x="884825" y="342928"/>
            <a:ext cx="1541245" cy="1558729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12936"/>
              </p:ext>
            </p:extLst>
          </p:nvPr>
        </p:nvGraphicFramePr>
        <p:xfrm>
          <a:off x="575540" y="3488667"/>
          <a:ext cx="4604857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es-ES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74" y="2859954"/>
            <a:ext cx="495300" cy="46282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341999" y="2946921"/>
            <a:ext cx="2108269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EXPERIENCIA PROFESIONAL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575540" y="3365984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15899"/>
              </p:ext>
            </p:extLst>
          </p:nvPr>
        </p:nvGraphicFramePr>
        <p:xfrm>
          <a:off x="269231" y="6958172"/>
          <a:ext cx="5002018" cy="1124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62" y="6293589"/>
            <a:ext cx="495300" cy="48423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016287" y="6408489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ESTUDIOS REALIZADOS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249828" y="6827552"/>
            <a:ext cx="5223125" cy="43895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76821"/>
              </p:ext>
            </p:extLst>
          </p:nvPr>
        </p:nvGraphicFramePr>
        <p:xfrm>
          <a:off x="123641" y="8818809"/>
          <a:ext cx="4604857" cy="593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811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08" y="8169759"/>
            <a:ext cx="483835" cy="476031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873166" y="8276458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HOBBIES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123641" y="8695521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37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723048"/>
            <a:ext cx="6172200" cy="80418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0868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387</Words>
  <Application>Microsoft Macintosh PowerPoint</Application>
  <PresentationFormat>Format A4 (210 x 297 mm)</PresentationFormat>
  <Paragraphs>56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Trebuchet MS</vt:lpstr>
      <vt:lpstr>Wingdings 3</vt:lpstr>
      <vt:lpstr>Facette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CV100</dc:title>
  <dc:subject/>
  <dc:creator>www.ejemplodecv.com</dc:creator>
  <cp:keywords/>
  <dc:description/>
  <cp:lastModifiedBy>Axel Maille</cp:lastModifiedBy>
  <cp:revision>5</cp:revision>
  <dcterms:created xsi:type="dcterms:W3CDTF">2016-02-09T19:29:36Z</dcterms:created>
  <dcterms:modified xsi:type="dcterms:W3CDTF">2021-01-03T21:31:58Z</dcterms:modified>
  <cp:category/>
</cp:coreProperties>
</file>