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5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5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3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01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9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60C1-F6F3-2A41-B9B6-016A3052B3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4B30-A5DA-7A43-93FD-3841E41CA7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677497"/>
              </p:ext>
            </p:extLst>
          </p:nvPr>
        </p:nvGraphicFramePr>
        <p:xfrm>
          <a:off x="238147" y="1560351"/>
          <a:ext cx="6890924" cy="847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Objectivo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brevemente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su carrera,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habilidades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para el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trabajo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y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objetivos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de carrera.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Quisque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pulvinar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ut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consequat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Experiencia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Lorem ipsum dolor sit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 del puesto</a:t>
                      </a:r>
                    </a:p>
                    <a:p>
                      <a:pPr algn="l"/>
                      <a:r>
                        <a:rPr lang="en-US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 del puesto</a:t>
                      </a:r>
                    </a:p>
                    <a:p>
                      <a:pPr algn="l"/>
                      <a:r>
                        <a:rPr lang="en-US" sz="120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Lorem ipsum dolor sit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Formación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FORMACION </a:t>
                      </a: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 las especialidades de esta formación : diplomas , opciones de formación , etc ...</a:t>
                      </a:r>
                      <a:endParaRPr lang="fr-FR" sz="120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Habilidades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Idiomas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Informatica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Inglés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: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Hablado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alto,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Escrito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alto.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Francés</a:t>
                      </a:r>
                      <a:r>
                        <a:rPr lang="fr-FR" sz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: Hablado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básico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Escrito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básico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Excel,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Word, PowerPoint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148" y="175998"/>
            <a:ext cx="2444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alibri"/>
                <a:cs typeface="Calibri"/>
              </a:rPr>
              <a:t>Edouardo </a:t>
            </a:r>
            <a:r>
              <a:rPr lang="fr-FR" sz="2400" b="1" dirty="0">
                <a:latin typeface="Calibri"/>
                <a:cs typeface="Calibri"/>
              </a:rPr>
              <a:t>GARCIA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1413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rgbClr val="7F7F7F"/>
                </a:solidFill>
                <a:cs typeface="Calibri"/>
              </a:rPr>
              <a:t>Título</a:t>
            </a:r>
            <a:r>
              <a:rPr lang="fr-FR" sz="1400" dirty="0">
                <a:solidFill>
                  <a:srgbClr val="7F7F7F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7F7F7F"/>
                </a:solidFill>
                <a:cs typeface="Calibri"/>
              </a:rPr>
              <a:t>del</a:t>
            </a:r>
            <a:r>
              <a:rPr lang="fr-FR" sz="1400" dirty="0">
                <a:solidFill>
                  <a:srgbClr val="7F7F7F"/>
                </a:solidFill>
                <a:cs typeface="Calibri"/>
              </a:rPr>
              <a:t> </a:t>
            </a:r>
            <a:r>
              <a:rPr lang="fr-FR" sz="1400" dirty="0" err="1">
                <a:solidFill>
                  <a:srgbClr val="7F7F7F"/>
                </a:solidFill>
                <a:cs typeface="Calibri"/>
              </a:rPr>
              <a:t>puesto</a:t>
            </a:r>
            <a:endParaRPr lang="fr-FR" sz="14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58658" y="555598"/>
            <a:ext cx="1254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Tel : </a:t>
            </a:r>
            <a:r>
              <a:rPr lang="hr-HR" sz="1200" dirty="0"/>
              <a:t>616.000.000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4458658" y="737571"/>
            <a:ext cx="1554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Mail : </a:t>
            </a:r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4458658" y="935198"/>
            <a:ext cx="277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Dir</a:t>
            </a:r>
            <a:r>
              <a:rPr lang="fr-FR" sz="1200" dirty="0"/>
              <a:t> : Plaça de </a:t>
            </a:r>
            <a:r>
              <a:rPr lang="fr-FR" sz="1200" dirty="0" err="1"/>
              <a:t>Catalunya</a:t>
            </a:r>
            <a:r>
              <a:rPr lang="fr-FR" sz="1200" dirty="0"/>
              <a:t>, 1708002 Barcelona, España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38148" y="1001995"/>
            <a:ext cx="176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Título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puesto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414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729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3981</TotalTime>
  <Words>494</Words>
  <Application>Microsoft Macintosh PowerPoint</Application>
  <PresentationFormat>Personnalisé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cv10</dc:title>
  <dc:subject/>
  <dc:creator>www.ejemplodecv.com</dc:creator>
  <cp:keywords/>
  <dc:description/>
  <cp:lastModifiedBy>Axel Maille</cp:lastModifiedBy>
  <cp:revision>11</cp:revision>
  <dcterms:created xsi:type="dcterms:W3CDTF">2015-06-26T11:28:51Z</dcterms:created>
  <dcterms:modified xsi:type="dcterms:W3CDTF">2021-01-03T22:00:41Z</dcterms:modified>
  <cp:category/>
</cp:coreProperties>
</file>