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F3F17B-C09F-0C4B-BADB-6BD5F7428D6D}" v="17" dt="2020-11-27T08:39:17.6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F4F3F17B-C09F-0C4B-BADB-6BD5F7428D6D}"/>
    <pc:docChg chg="modSld">
      <pc:chgData name="Axel Maille" userId="065ad68c099279a8" providerId="LiveId" clId="{F4F3F17B-C09F-0C4B-BADB-6BD5F7428D6D}" dt="2020-11-27T08:39:17.686" v="72"/>
      <pc:docMkLst>
        <pc:docMk/>
      </pc:docMkLst>
      <pc:sldChg chg="modSp mod">
        <pc:chgData name="Axel Maille" userId="065ad68c099279a8" providerId="LiveId" clId="{F4F3F17B-C09F-0C4B-BADB-6BD5F7428D6D}" dt="2020-11-27T08:39:17.686" v="72"/>
        <pc:sldMkLst>
          <pc:docMk/>
          <pc:sldMk cId="3431481588" sldId="256"/>
        </pc:sldMkLst>
        <pc:graphicFrameChg chg="mod modGraphic">
          <ac:chgData name="Axel Maille" userId="065ad68c099279a8" providerId="LiveId" clId="{F4F3F17B-C09F-0C4B-BADB-6BD5F7428D6D}" dt="2020-11-27T08:39:17.686" v="72"/>
          <ac:graphicFrameMkLst>
            <pc:docMk/>
            <pc:sldMk cId="3431481588" sldId="256"/>
            <ac:graphicFrameMk id="1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6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3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1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3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1552-C3F3-E64B-81AD-2EE62E0AE740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1D-12F3-6F4C-B699-1A81D0F7DE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35717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367981"/>
            <a:ext cx="7562850" cy="178857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2707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Times"/>
                <a:cs typeface="Times"/>
              </a:rPr>
              <a:t>Edouardo </a:t>
            </a:r>
            <a:r>
              <a:rPr lang="fr-FR" sz="2400" b="1" dirty="0">
                <a:latin typeface="Times"/>
                <a:cs typeface="Times"/>
              </a:rPr>
              <a:t>GARCIA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8148" y="935198"/>
            <a:ext cx="1401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2"/>
                </a:solidFill>
                <a:latin typeface="Times"/>
                <a:cs typeface="Times"/>
              </a:rPr>
              <a:t>Título</a:t>
            </a:r>
            <a:r>
              <a:rPr lang="fr-FR" sz="1400" dirty="0">
                <a:solidFill>
                  <a:schemeClr val="tx2"/>
                </a:solidFill>
                <a:latin typeface="Times"/>
                <a:cs typeface="Times"/>
              </a:rPr>
              <a:t> </a:t>
            </a:r>
            <a:r>
              <a:rPr lang="fr-FR" sz="1400" dirty="0" err="1">
                <a:solidFill>
                  <a:schemeClr val="tx2"/>
                </a:solidFill>
                <a:latin typeface="Times"/>
                <a:cs typeface="Times"/>
              </a:rPr>
              <a:t>del</a:t>
            </a:r>
            <a:r>
              <a:rPr lang="fr-FR" sz="1400" dirty="0">
                <a:solidFill>
                  <a:schemeClr val="tx2"/>
                </a:solidFill>
                <a:latin typeface="Times"/>
                <a:cs typeface="Times"/>
              </a:rPr>
              <a:t> </a:t>
            </a:r>
            <a:r>
              <a:rPr lang="fr-FR" sz="1400" dirty="0" err="1">
                <a:solidFill>
                  <a:schemeClr val="tx2"/>
                </a:solidFill>
                <a:latin typeface="Times"/>
                <a:cs typeface="Times"/>
              </a:rPr>
              <a:t>puesto</a:t>
            </a:r>
            <a:endParaRPr lang="fr-FR" sz="1400" dirty="0">
              <a:solidFill>
                <a:schemeClr val="tx2"/>
              </a:solidFill>
              <a:latin typeface="Times"/>
              <a:cs typeface="Time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458658" y="555598"/>
            <a:ext cx="12547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Tel : </a:t>
            </a:r>
            <a:r>
              <a:rPr lang="hr-HR" sz="1200" dirty="0"/>
              <a:t>616.000.000</a:t>
            </a:r>
            <a:endParaRPr lang="fr-FR" sz="1200" dirty="0"/>
          </a:p>
        </p:txBody>
      </p:sp>
      <p:sp>
        <p:nvSpPr>
          <p:cNvPr id="9" name="ZoneTexte 8"/>
          <p:cNvSpPr txBox="1"/>
          <p:nvPr/>
        </p:nvSpPr>
        <p:spPr>
          <a:xfrm>
            <a:off x="4458658" y="737571"/>
            <a:ext cx="11660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506709"/>
              </p:ext>
            </p:extLst>
          </p:nvPr>
        </p:nvGraphicFramePr>
        <p:xfrm>
          <a:off x="238147" y="1560351"/>
          <a:ext cx="6983963" cy="841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 err="1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Objetivo</a:t>
                      </a:r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Profesional</a:t>
                      </a:r>
                      <a:endParaRPr lang="fr-FR" sz="1200" b="0" i="1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brevemente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su carrera,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habilidades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para el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trabajo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y sus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objetivos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de carrera.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Lorem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ipsum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dolor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consectetur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adipiscing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elit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Quisque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pulvinar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sit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amet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turpis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 ut 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consequat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. 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 err="1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Experiencia</a:t>
                      </a:r>
                      <a:endParaRPr lang="fr-FR" sz="1200" b="0" i="1" dirty="0">
                        <a:solidFill>
                          <a:schemeClr val="tx1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Nombre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de la </a:t>
                      </a:r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r>
                        <a:rPr lang="fr-F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fr-FR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Occupado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la </a:t>
                      </a:r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r>
                        <a:rPr lang="fr-F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fr-FR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Occupado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la </a:t>
                      </a:r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r>
                        <a:rPr lang="fr-F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fr-FR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Occupado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</a:t>
                      </a:r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la </a:t>
                      </a:r>
                      <a:r>
                        <a:rPr lang="en-US" sz="1200" b="1" i="1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Empresa</a:t>
                      </a:r>
                      <a:r>
                        <a:rPr lang="en-US" sz="1200" b="1" i="1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r>
                        <a:rPr lang="fr-FR" sz="1200" b="0" i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</a:t>
                      </a:r>
                      <a:r>
                        <a:rPr lang="fr-FR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Occupado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Describir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las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funciones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ocupado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esta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Describa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su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asignación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y los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resultados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obtuvo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 No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dude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 </a:t>
                      </a:r>
                      <a:r>
                        <a:rPr lang="fr-FR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cuantificar</a:t>
                      </a:r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 err="1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Estudios</a:t>
                      </a:r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 de la formación</a:t>
                      </a:r>
                      <a:r>
                        <a:rPr lang="fr-FR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</a:t>
                      </a:r>
                      <a:r>
                        <a:rPr lang="es-ES" sz="1200" dirty="0"/>
                        <a:t> | </a:t>
                      </a:r>
                      <a:r>
                        <a:rPr lang="fr-FR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 de la formación</a:t>
                      </a:r>
                      <a:r>
                        <a:rPr lang="fr-FR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</a:t>
                      </a:r>
                      <a:r>
                        <a:rPr lang="es-ES" sz="1200" dirty="0"/>
                        <a:t> | </a:t>
                      </a:r>
                      <a:r>
                        <a:rPr lang="fr-FR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Nombre de la formación</a:t>
                      </a:r>
                      <a:r>
                        <a:rPr lang="fr-FR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</a:t>
                      </a:r>
                      <a:r>
                        <a:rPr lang="es-E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Universidad</a:t>
                      </a:r>
                      <a:r>
                        <a:rPr lang="es-ES" sz="1200" dirty="0"/>
                        <a:t> | </a:t>
                      </a:r>
                      <a:r>
                        <a:rPr lang="fr-FR" sz="1200" b="1" i="1" kern="1200" dirty="0">
                          <a:solidFill>
                            <a:srgbClr val="1F497D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Describir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las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especialidades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esta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: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diplomas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opciones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de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formación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, </a:t>
                      </a:r>
                      <a:r>
                        <a:rPr lang="fr-FR" sz="120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etc</a:t>
                      </a:r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dirty="0" err="1">
                          <a:solidFill>
                            <a:schemeClr val="tx1"/>
                          </a:solidFill>
                        </a:rPr>
                        <a:t>Habilidades</a:t>
                      </a:r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Idiomas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/>
                        <a:t>Programas</a:t>
                      </a:r>
                      <a:endParaRPr lang="fr-FR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Inglés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: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Hablado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alto,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Escrito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alto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Francés:Hablado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básico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Escrito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básico</a:t>
                      </a:r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Excel,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Word, PowerPoint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58658" y="935198"/>
            <a:ext cx="2704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Plaça de </a:t>
            </a:r>
            <a:r>
              <a:rPr lang="fr-FR" sz="1200" dirty="0" err="1"/>
              <a:t>Catalunya</a:t>
            </a:r>
            <a:r>
              <a:rPr lang="fr-FR" sz="1200" dirty="0"/>
              <a:t>, 1708002 Barcelona</a:t>
            </a:r>
          </a:p>
        </p:txBody>
      </p:sp>
    </p:spTree>
    <p:extLst>
      <p:ext uri="{BB962C8B-B14F-4D97-AF65-F5344CB8AC3E}">
        <p14:creationId xmlns:p14="http://schemas.microsoft.com/office/powerpoint/2010/main" val="3431481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86958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468</Words>
  <Application>Microsoft Macintosh PowerPoint</Application>
  <PresentationFormat>Personnalisé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</dc:title>
  <dc:subject/>
  <dc:creator>ejemplodecv.com</dc:creator>
  <cp:keywords/>
  <dc:description/>
  <cp:lastModifiedBy>Axel Maille</cp:lastModifiedBy>
  <cp:revision>30</cp:revision>
  <dcterms:created xsi:type="dcterms:W3CDTF">2015-06-21T19:45:09Z</dcterms:created>
  <dcterms:modified xsi:type="dcterms:W3CDTF">2021-01-03T22:02:43Z</dcterms:modified>
  <cp:category/>
</cp:coreProperties>
</file>